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34"/>
  </p:notesMasterIdLst>
  <p:sldIdLst>
    <p:sldId id="274" r:id="rId5"/>
    <p:sldId id="275" r:id="rId6"/>
    <p:sldId id="276" r:id="rId7"/>
    <p:sldId id="377" r:id="rId8"/>
    <p:sldId id="280" r:id="rId9"/>
    <p:sldId id="282" r:id="rId10"/>
    <p:sldId id="264" r:id="rId11"/>
    <p:sldId id="378" r:id="rId12"/>
    <p:sldId id="360" r:id="rId13"/>
    <p:sldId id="289" r:id="rId14"/>
    <p:sldId id="379" r:id="rId15"/>
    <p:sldId id="259" r:id="rId16"/>
    <p:sldId id="271" r:id="rId17"/>
    <p:sldId id="265" r:id="rId18"/>
    <p:sldId id="272" r:id="rId19"/>
    <p:sldId id="269" r:id="rId20"/>
    <p:sldId id="273" r:id="rId21"/>
    <p:sldId id="386" r:id="rId22"/>
    <p:sldId id="380" r:id="rId23"/>
    <p:sldId id="381" r:id="rId24"/>
    <p:sldId id="382" r:id="rId25"/>
    <p:sldId id="383" r:id="rId26"/>
    <p:sldId id="384" r:id="rId27"/>
    <p:sldId id="385" r:id="rId28"/>
    <p:sldId id="357" r:id="rId29"/>
    <p:sldId id="329" r:id="rId30"/>
    <p:sldId id="331" r:id="rId31"/>
    <p:sldId id="358" r:id="rId32"/>
    <p:sldId id="335" r:id="rId33"/>
  </p:sldIdLst>
  <p:sldSz cx="10680700" cy="75565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DFF36-B9D3-4688-91ED-BAAFCEE8FAAB}" v="33" dt="2021-10-27T15:37:59.609"/>
    <p1510:client id="{79F08969-F0A2-4F6D-93F5-10303D6B7AAE}" v="4" dt="2021-10-27T16:17:24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/>
    <p:restoredTop sz="97694"/>
  </p:normalViewPr>
  <p:slideViewPr>
    <p:cSldViewPr>
      <p:cViewPr varScale="1">
        <p:scale>
          <a:sx n="58" d="100"/>
          <a:sy n="58" d="100"/>
        </p:scale>
        <p:origin x="1172" y="40"/>
      </p:cViewPr>
      <p:guideLst>
        <p:guide orient="horz" pos="2380"/>
        <p:guide pos="33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" userId="c64a7d57-1da2-4763-a98c-3c1ec591bfe0" providerId="ADAL" clId="{08DDFF36-B9D3-4688-91ED-BAAFCEE8FAAB}"/>
    <pc:docChg chg="undo custSel addSld delSld modSld">
      <pc:chgData name="Jorge" userId="c64a7d57-1da2-4763-a98c-3c1ec591bfe0" providerId="ADAL" clId="{08DDFF36-B9D3-4688-91ED-BAAFCEE8FAAB}" dt="2021-10-27T15:42:25.459" v="1851" actId="20577"/>
      <pc:docMkLst>
        <pc:docMk/>
      </pc:docMkLst>
      <pc:sldChg chg="add setBg">
        <pc:chgData name="Jorge" userId="c64a7d57-1da2-4763-a98c-3c1ec591bfe0" providerId="ADAL" clId="{08DDFF36-B9D3-4688-91ED-BAAFCEE8FAAB}" dt="2021-10-27T15:35:30.438" v="1311"/>
        <pc:sldMkLst>
          <pc:docMk/>
          <pc:sldMk cId="3057975801" sldId="259"/>
        </pc:sldMkLst>
      </pc:sldChg>
      <pc:sldChg chg="delSp modSp mod">
        <pc:chgData name="Jorge" userId="c64a7d57-1da2-4763-a98c-3c1ec591bfe0" providerId="ADAL" clId="{08DDFF36-B9D3-4688-91ED-BAAFCEE8FAAB}" dt="2021-10-27T15:29:11.304" v="1095"/>
        <pc:sldMkLst>
          <pc:docMk/>
          <pc:sldMk cId="0" sldId="264"/>
        </pc:sldMkLst>
        <pc:spChg chg="mod">
          <ac:chgData name="Jorge" userId="c64a7d57-1da2-4763-a98c-3c1ec591bfe0" providerId="ADAL" clId="{08DDFF36-B9D3-4688-91ED-BAAFCEE8FAAB}" dt="2021-10-27T15:29:11.304" v="1095"/>
          <ac:spMkLst>
            <pc:docMk/>
            <pc:sldMk cId="0" sldId="264"/>
            <ac:spMk id="5" creationId="{862BED72-91D4-41C3-A9CA-6C95A75B0009}"/>
          </ac:spMkLst>
        </pc:spChg>
        <pc:picChg chg="del">
          <ac:chgData name="Jorge" userId="c64a7d57-1da2-4763-a98c-3c1ec591bfe0" providerId="ADAL" clId="{08DDFF36-B9D3-4688-91ED-BAAFCEE8FAAB}" dt="2021-10-27T15:24:28.872" v="849" actId="478"/>
          <ac:picMkLst>
            <pc:docMk/>
            <pc:sldMk cId="0" sldId="264"/>
            <ac:picMk id="3" creationId="{1864A3BB-34C6-4F22-81E3-9A4667009F73}"/>
          </ac:picMkLst>
        </pc:picChg>
      </pc:sldChg>
      <pc:sldChg chg="del">
        <pc:chgData name="Jorge" userId="c64a7d57-1da2-4763-a98c-3c1ec591bfe0" providerId="ADAL" clId="{08DDFF36-B9D3-4688-91ED-BAAFCEE8FAAB}" dt="2021-10-27T15:29:17.361" v="1096" actId="47"/>
        <pc:sldMkLst>
          <pc:docMk/>
          <pc:sldMk cId="394192436" sldId="265"/>
        </pc:sldMkLst>
        <pc:spChg chg="mod">
          <ac:chgData name="Jorge" userId="c64a7d57-1da2-4763-a98c-3c1ec591bfe0" providerId="ADAL" clId="{08DDFF36-B9D3-4688-91ED-BAAFCEE8FAAB}" dt="2021-10-27T15:35:43.743" v="1312" actId="6549"/>
          <ac:spMkLst>
            <pc:docMk/>
            <pc:sldMk cId="394192436" sldId="265"/>
            <ac:spMk id="4" creationId="{C003CD4A-D9E6-4451-9906-BE212E6CE89C}"/>
          </ac:spMkLst>
        </pc:spChg>
      </pc:sldChg>
      <pc:sldChg chg="add setBg">
        <pc:chgData name="Jorge" userId="c64a7d57-1da2-4763-a98c-3c1ec591bfe0" providerId="ADAL" clId="{08DDFF36-B9D3-4688-91ED-BAAFCEE8FAAB}" dt="2021-10-27T15:35:30.438" v="1311"/>
        <pc:sldMkLst>
          <pc:docMk/>
          <pc:sldMk cId="988412147" sldId="269"/>
        </pc:sldMkLst>
      </pc:sldChg>
      <pc:sldChg chg="add setBg">
        <pc:chgData name="Jorge" userId="c64a7d57-1da2-4763-a98c-3c1ec591bfe0" providerId="ADAL" clId="{08DDFF36-B9D3-4688-91ED-BAAFCEE8FAAB}" dt="2021-10-27T15:35:30.438" v="1311"/>
        <pc:sldMkLst>
          <pc:docMk/>
          <pc:sldMk cId="1330315784" sldId="271"/>
        </pc:sldMkLst>
      </pc:sldChg>
      <pc:sldChg chg="add setBg">
        <pc:chgData name="Jorge" userId="c64a7d57-1da2-4763-a98c-3c1ec591bfe0" providerId="ADAL" clId="{08DDFF36-B9D3-4688-91ED-BAAFCEE8FAAB}" dt="2021-10-27T15:35:30.438" v="1311"/>
        <pc:sldMkLst>
          <pc:docMk/>
          <pc:sldMk cId="1153667163" sldId="272"/>
        </pc:sldMkLst>
      </pc:sldChg>
      <pc:sldChg chg="add setBg">
        <pc:chgData name="Jorge" userId="c64a7d57-1da2-4763-a98c-3c1ec591bfe0" providerId="ADAL" clId="{08DDFF36-B9D3-4688-91ED-BAAFCEE8FAAB}" dt="2021-10-27T15:35:30.438" v="1311"/>
        <pc:sldMkLst>
          <pc:docMk/>
          <pc:sldMk cId="423177044" sldId="273"/>
        </pc:sldMkLst>
      </pc:sldChg>
      <pc:sldChg chg="add del">
        <pc:chgData name="Jorge" userId="c64a7d57-1da2-4763-a98c-3c1ec591bfe0" providerId="ADAL" clId="{08DDFF36-B9D3-4688-91ED-BAAFCEE8FAAB}" dt="2021-10-27T15:05:09.595" v="1" actId="47"/>
        <pc:sldMkLst>
          <pc:docMk/>
          <pc:sldMk cId="0" sldId="275"/>
        </pc:sldMkLst>
      </pc:sldChg>
      <pc:sldChg chg="addSp delSp modSp mod">
        <pc:chgData name="Jorge" userId="c64a7d57-1da2-4763-a98c-3c1ec591bfe0" providerId="ADAL" clId="{08DDFF36-B9D3-4688-91ED-BAAFCEE8FAAB}" dt="2021-10-27T15:20:58.599" v="558" actId="1076"/>
        <pc:sldMkLst>
          <pc:docMk/>
          <pc:sldMk cId="0" sldId="276"/>
        </pc:sldMkLst>
        <pc:spChg chg="add mod">
          <ac:chgData name="Jorge" userId="c64a7d57-1da2-4763-a98c-3c1ec591bfe0" providerId="ADAL" clId="{08DDFF36-B9D3-4688-91ED-BAAFCEE8FAAB}" dt="2021-10-27T15:10:15.867" v="120" actId="20577"/>
          <ac:spMkLst>
            <pc:docMk/>
            <pc:sldMk cId="0" sldId="276"/>
            <ac:spMk id="8" creationId="{E5DEBA9A-E391-4A89-97EC-BD2C6A6FB7E1}"/>
          </ac:spMkLst>
        </pc:spChg>
        <pc:spChg chg="add mod">
          <ac:chgData name="Jorge" userId="c64a7d57-1da2-4763-a98c-3c1ec591bfe0" providerId="ADAL" clId="{08DDFF36-B9D3-4688-91ED-BAAFCEE8FAAB}" dt="2021-10-27T15:07:05.558" v="11" actId="20577"/>
          <ac:spMkLst>
            <pc:docMk/>
            <pc:sldMk cId="0" sldId="276"/>
            <ac:spMk id="9" creationId="{634F8B45-155C-4F91-8668-C5832C8066B6}"/>
          </ac:spMkLst>
        </pc:spChg>
        <pc:spChg chg="add mod">
          <ac:chgData name="Jorge" userId="c64a7d57-1da2-4763-a98c-3c1ec591bfe0" providerId="ADAL" clId="{08DDFF36-B9D3-4688-91ED-BAAFCEE8FAAB}" dt="2021-10-27T15:10:01.979" v="101" actId="20577"/>
          <ac:spMkLst>
            <pc:docMk/>
            <pc:sldMk cId="0" sldId="276"/>
            <ac:spMk id="11" creationId="{EB09501C-2EA2-490C-AA5D-65415275876E}"/>
          </ac:spMkLst>
        </pc:spChg>
        <pc:spChg chg="add mod">
          <ac:chgData name="Jorge" userId="c64a7d57-1da2-4763-a98c-3c1ec591bfe0" providerId="ADAL" clId="{08DDFF36-B9D3-4688-91ED-BAAFCEE8FAAB}" dt="2021-10-27T15:20:58.599" v="558" actId="1076"/>
          <ac:spMkLst>
            <pc:docMk/>
            <pc:sldMk cId="0" sldId="276"/>
            <ac:spMk id="12" creationId="{6F01CFAB-9E4B-4D50-B88C-235094151B5A}"/>
          </ac:spMkLst>
        </pc:spChg>
        <pc:spChg chg="add mod">
          <ac:chgData name="Jorge" userId="c64a7d57-1da2-4763-a98c-3c1ec591bfe0" providerId="ADAL" clId="{08DDFF36-B9D3-4688-91ED-BAAFCEE8FAAB}" dt="2021-10-27T15:10:12.711" v="107" actId="20577"/>
          <ac:spMkLst>
            <pc:docMk/>
            <pc:sldMk cId="0" sldId="276"/>
            <ac:spMk id="13" creationId="{342ACD07-8B6F-406E-BC99-849742E94EB8}"/>
          </ac:spMkLst>
        </pc:spChg>
        <pc:spChg chg="add mod">
          <ac:chgData name="Jorge" userId="c64a7d57-1da2-4763-a98c-3c1ec591bfe0" providerId="ADAL" clId="{08DDFF36-B9D3-4688-91ED-BAAFCEE8FAAB}" dt="2021-10-27T15:10:21.898" v="123" actId="20577"/>
          <ac:spMkLst>
            <pc:docMk/>
            <pc:sldMk cId="0" sldId="276"/>
            <ac:spMk id="14" creationId="{3C9ACCCE-69F1-447E-9E94-AFFCC1263878}"/>
          </ac:spMkLst>
        </pc:spChg>
        <pc:spChg chg="del">
          <ac:chgData name="Jorge" userId="c64a7d57-1da2-4763-a98c-3c1ec591bfe0" providerId="ADAL" clId="{08DDFF36-B9D3-4688-91ED-BAAFCEE8FAAB}" dt="2021-10-27T15:06:32.345" v="3" actId="478"/>
          <ac:spMkLst>
            <pc:docMk/>
            <pc:sldMk cId="0" sldId="276"/>
            <ac:spMk id="23" creationId="{0A01F58C-57A8-4CC7-9F79-3937BB7976DE}"/>
          </ac:spMkLst>
        </pc:spChg>
        <pc:picChg chg="add mod">
          <ac:chgData name="Jorge" userId="c64a7d57-1da2-4763-a98c-3c1ec591bfe0" providerId="ADAL" clId="{08DDFF36-B9D3-4688-91ED-BAAFCEE8FAAB}" dt="2021-10-27T15:06:39.585" v="6" actId="1076"/>
          <ac:picMkLst>
            <pc:docMk/>
            <pc:sldMk cId="0" sldId="276"/>
            <ac:picMk id="3" creationId="{4DE6535E-9044-43C5-9BAC-E28E4CC5156C}"/>
          </ac:picMkLst>
        </pc:picChg>
        <pc:picChg chg="del">
          <ac:chgData name="Jorge" userId="c64a7d57-1da2-4763-a98c-3c1ec591bfe0" providerId="ADAL" clId="{08DDFF36-B9D3-4688-91ED-BAAFCEE8FAAB}" dt="2021-10-27T15:05:15.522" v="2" actId="478"/>
          <ac:picMkLst>
            <pc:docMk/>
            <pc:sldMk cId="0" sldId="276"/>
            <ac:picMk id="5" creationId="{B70EF9A0-750B-4AD6-83FF-EA1D5AC05034}"/>
          </ac:picMkLst>
        </pc:picChg>
      </pc:sldChg>
      <pc:sldChg chg="del">
        <pc:chgData name="Jorge" userId="c64a7d57-1da2-4763-a98c-3c1ec591bfe0" providerId="ADAL" clId="{08DDFF36-B9D3-4688-91ED-BAAFCEE8FAAB}" dt="2021-10-27T15:19:26.977" v="242" actId="47"/>
        <pc:sldMkLst>
          <pc:docMk/>
          <pc:sldMk cId="0" sldId="278"/>
        </pc:sldMkLst>
      </pc:sldChg>
      <pc:sldChg chg="modSp mod">
        <pc:chgData name="Jorge" userId="c64a7d57-1da2-4763-a98c-3c1ec591bfe0" providerId="ADAL" clId="{08DDFF36-B9D3-4688-91ED-BAAFCEE8FAAB}" dt="2021-10-27T15:42:25.459" v="1851" actId="20577"/>
        <pc:sldMkLst>
          <pc:docMk/>
          <pc:sldMk cId="0" sldId="280"/>
        </pc:sldMkLst>
        <pc:spChg chg="mod">
          <ac:chgData name="Jorge" userId="c64a7d57-1da2-4763-a98c-3c1ec591bfe0" providerId="ADAL" clId="{08DDFF36-B9D3-4688-91ED-BAAFCEE8FAAB}" dt="2021-10-27T15:42:25.459" v="1851" actId="20577"/>
          <ac:spMkLst>
            <pc:docMk/>
            <pc:sldMk cId="0" sldId="280"/>
            <ac:spMk id="2" creationId="{00000000-0000-0000-0000-000000000000}"/>
          </ac:spMkLst>
        </pc:spChg>
      </pc:sldChg>
      <pc:sldChg chg="modSp mod">
        <pc:chgData name="Jorge" userId="c64a7d57-1da2-4763-a98c-3c1ec591bfe0" providerId="ADAL" clId="{08DDFF36-B9D3-4688-91ED-BAAFCEE8FAAB}" dt="2021-10-27T15:23:43.973" v="847" actId="20577"/>
        <pc:sldMkLst>
          <pc:docMk/>
          <pc:sldMk cId="0" sldId="282"/>
        </pc:sldMkLst>
        <pc:spChg chg="mod">
          <ac:chgData name="Jorge" userId="c64a7d57-1da2-4763-a98c-3c1ec591bfe0" providerId="ADAL" clId="{08DDFF36-B9D3-4688-91ED-BAAFCEE8FAAB}" dt="2021-10-27T15:23:43.973" v="847" actId="20577"/>
          <ac:spMkLst>
            <pc:docMk/>
            <pc:sldMk cId="0" sldId="282"/>
            <ac:spMk id="2" creationId="{00000000-0000-0000-0000-000000000000}"/>
          </ac:spMkLst>
        </pc:spChg>
      </pc:sldChg>
      <pc:sldChg chg="modSp mod">
        <pc:chgData name="Jorge" userId="c64a7d57-1da2-4763-a98c-3c1ec591bfe0" providerId="ADAL" clId="{08DDFF36-B9D3-4688-91ED-BAAFCEE8FAAB}" dt="2021-10-27T15:31:29.615" v="1165" actId="20577"/>
        <pc:sldMkLst>
          <pc:docMk/>
          <pc:sldMk cId="0" sldId="289"/>
        </pc:sldMkLst>
        <pc:spChg chg="mod">
          <ac:chgData name="Jorge" userId="c64a7d57-1da2-4763-a98c-3c1ec591bfe0" providerId="ADAL" clId="{08DDFF36-B9D3-4688-91ED-BAAFCEE8FAAB}" dt="2021-10-27T15:31:19.086" v="1128" actId="20577"/>
          <ac:spMkLst>
            <pc:docMk/>
            <pc:sldMk cId="0" sldId="289"/>
            <ac:spMk id="2" creationId="{00000000-0000-0000-0000-000000000000}"/>
          </ac:spMkLst>
        </pc:spChg>
        <pc:spChg chg="mod">
          <ac:chgData name="Jorge" userId="c64a7d57-1da2-4763-a98c-3c1ec591bfe0" providerId="ADAL" clId="{08DDFF36-B9D3-4688-91ED-BAAFCEE8FAAB}" dt="2021-10-27T15:31:29.615" v="1165" actId="20577"/>
          <ac:spMkLst>
            <pc:docMk/>
            <pc:sldMk cId="0" sldId="289"/>
            <ac:spMk id="5" creationId="{00000000-0000-0000-0000-000000000000}"/>
          </ac:spMkLst>
        </pc:spChg>
      </pc:sldChg>
      <pc:sldChg chg="del">
        <pc:chgData name="Jorge" userId="c64a7d57-1da2-4763-a98c-3c1ec591bfe0" providerId="ADAL" clId="{08DDFF36-B9D3-4688-91ED-BAAFCEE8FAAB}" dt="2021-10-27T15:32:02.998" v="1166" actId="47"/>
        <pc:sldMkLst>
          <pc:docMk/>
          <pc:sldMk cId="0" sldId="291"/>
        </pc:sldMkLst>
      </pc:sldChg>
      <pc:sldChg chg="del">
        <pc:chgData name="Jorge" userId="c64a7d57-1da2-4763-a98c-3c1ec591bfe0" providerId="ADAL" clId="{08DDFF36-B9D3-4688-91ED-BAAFCEE8FAAB}" dt="2021-10-27T15:35:54.984" v="1316" actId="47"/>
        <pc:sldMkLst>
          <pc:docMk/>
          <pc:sldMk cId="0" sldId="299"/>
        </pc:sldMkLst>
      </pc:sldChg>
      <pc:sldChg chg="del">
        <pc:chgData name="Jorge" userId="c64a7d57-1da2-4763-a98c-3c1ec591bfe0" providerId="ADAL" clId="{08DDFF36-B9D3-4688-91ED-BAAFCEE8FAAB}" dt="2021-10-27T15:35:58.874" v="1321" actId="47"/>
        <pc:sldMkLst>
          <pc:docMk/>
          <pc:sldMk cId="0" sldId="304"/>
        </pc:sldMkLst>
      </pc:sldChg>
      <pc:sldChg chg="del">
        <pc:chgData name="Jorge" userId="c64a7d57-1da2-4763-a98c-3c1ec591bfe0" providerId="ADAL" clId="{08DDFF36-B9D3-4688-91ED-BAAFCEE8FAAB}" dt="2021-10-27T15:36:02.036" v="1326" actId="47"/>
        <pc:sldMkLst>
          <pc:docMk/>
          <pc:sldMk cId="0" sldId="305"/>
        </pc:sldMkLst>
      </pc:sldChg>
      <pc:sldChg chg="del">
        <pc:chgData name="Jorge" userId="c64a7d57-1da2-4763-a98c-3c1ec591bfe0" providerId="ADAL" clId="{08DDFF36-B9D3-4688-91ED-BAAFCEE8FAAB}" dt="2021-10-27T15:36:04.470" v="1330" actId="47"/>
        <pc:sldMkLst>
          <pc:docMk/>
          <pc:sldMk cId="0" sldId="308"/>
        </pc:sldMkLst>
      </pc:sldChg>
      <pc:sldChg chg="del">
        <pc:chgData name="Jorge" userId="c64a7d57-1da2-4763-a98c-3c1ec591bfe0" providerId="ADAL" clId="{08DDFF36-B9D3-4688-91ED-BAAFCEE8FAAB}" dt="2021-10-27T15:36:04.997" v="1331" actId="47"/>
        <pc:sldMkLst>
          <pc:docMk/>
          <pc:sldMk cId="0" sldId="310"/>
        </pc:sldMkLst>
      </pc:sldChg>
      <pc:sldChg chg="modSp mod">
        <pc:chgData name="Jorge" userId="c64a7d57-1da2-4763-a98c-3c1ec591bfe0" providerId="ADAL" clId="{08DDFF36-B9D3-4688-91ED-BAAFCEE8FAAB}" dt="2021-10-27T15:40:37.813" v="1391" actId="20577"/>
        <pc:sldMkLst>
          <pc:docMk/>
          <pc:sldMk cId="0" sldId="329"/>
        </pc:sldMkLst>
        <pc:spChg chg="mod">
          <ac:chgData name="Jorge" userId="c64a7d57-1da2-4763-a98c-3c1ec591bfe0" providerId="ADAL" clId="{08DDFF36-B9D3-4688-91ED-BAAFCEE8FAAB}" dt="2021-10-27T15:40:37.813" v="1391" actId="20577"/>
          <ac:spMkLst>
            <pc:docMk/>
            <pc:sldMk cId="0" sldId="329"/>
            <ac:spMk id="3" creationId="{00000000-0000-0000-0000-000000000000}"/>
          </ac:spMkLst>
        </pc:spChg>
      </pc:sldChg>
      <pc:sldChg chg="del">
        <pc:chgData name="Jorge" userId="c64a7d57-1da2-4763-a98c-3c1ec591bfe0" providerId="ADAL" clId="{08DDFF36-B9D3-4688-91ED-BAAFCEE8FAAB}" dt="2021-10-27T15:35:49.300" v="1313" actId="47"/>
        <pc:sldMkLst>
          <pc:docMk/>
          <pc:sldMk cId="2603564585" sldId="347"/>
        </pc:sldMkLst>
      </pc:sldChg>
      <pc:sldChg chg="del">
        <pc:chgData name="Jorge" userId="c64a7d57-1da2-4763-a98c-3c1ec591bfe0" providerId="ADAL" clId="{08DDFF36-B9D3-4688-91ED-BAAFCEE8FAAB}" dt="2021-10-27T15:35:58.327" v="1320" actId="47"/>
        <pc:sldMkLst>
          <pc:docMk/>
          <pc:sldMk cId="512350660" sldId="350"/>
        </pc:sldMkLst>
      </pc:sldChg>
      <pc:sldChg chg="del">
        <pc:chgData name="Jorge" userId="c64a7d57-1da2-4763-a98c-3c1ec591bfe0" providerId="ADAL" clId="{08DDFF36-B9D3-4688-91ED-BAAFCEE8FAAB}" dt="2021-10-27T15:19:40.254" v="244" actId="47"/>
        <pc:sldMkLst>
          <pc:docMk/>
          <pc:sldMk cId="2949569315" sldId="352"/>
        </pc:sldMkLst>
      </pc:sldChg>
      <pc:sldChg chg="del">
        <pc:chgData name="Jorge" userId="c64a7d57-1da2-4763-a98c-3c1ec591bfe0" providerId="ADAL" clId="{08DDFF36-B9D3-4688-91ED-BAAFCEE8FAAB}" dt="2021-10-27T15:19:28.579" v="243" actId="47"/>
        <pc:sldMkLst>
          <pc:docMk/>
          <pc:sldMk cId="2732853092" sldId="353"/>
        </pc:sldMkLst>
      </pc:sldChg>
      <pc:sldChg chg="del">
        <pc:chgData name="Jorge" userId="c64a7d57-1da2-4763-a98c-3c1ec591bfe0" providerId="ADAL" clId="{08DDFF36-B9D3-4688-91ED-BAAFCEE8FAAB}" dt="2021-10-27T15:36:00.559" v="1324" actId="47"/>
        <pc:sldMkLst>
          <pc:docMk/>
          <pc:sldMk cId="4278783416" sldId="354"/>
        </pc:sldMkLst>
      </pc:sldChg>
      <pc:sldChg chg="del">
        <pc:chgData name="Jorge" userId="c64a7d57-1da2-4763-a98c-3c1ec591bfe0" providerId="ADAL" clId="{08DDFF36-B9D3-4688-91ED-BAAFCEE8FAAB}" dt="2021-10-27T15:36:01.076" v="1325" actId="47"/>
        <pc:sldMkLst>
          <pc:docMk/>
          <pc:sldMk cId="1544086488" sldId="355"/>
        </pc:sldMkLst>
      </pc:sldChg>
      <pc:sldChg chg="del">
        <pc:chgData name="Jorge" userId="c64a7d57-1da2-4763-a98c-3c1ec591bfe0" providerId="ADAL" clId="{08DDFF36-B9D3-4688-91ED-BAAFCEE8FAAB}" dt="2021-10-27T15:36:02.542" v="1327" actId="47"/>
        <pc:sldMkLst>
          <pc:docMk/>
          <pc:sldMk cId="3999687455" sldId="356"/>
        </pc:sldMkLst>
      </pc:sldChg>
      <pc:sldChg chg="delSp modSp mod">
        <pc:chgData name="Jorge" userId="c64a7d57-1da2-4763-a98c-3c1ec591bfe0" providerId="ADAL" clId="{08DDFF36-B9D3-4688-91ED-BAAFCEE8FAAB}" dt="2021-10-27T15:40:21.427" v="1340" actId="1076"/>
        <pc:sldMkLst>
          <pc:docMk/>
          <pc:sldMk cId="2838064139" sldId="357"/>
        </pc:sldMkLst>
        <pc:picChg chg="del">
          <ac:chgData name="Jorge" userId="c64a7d57-1da2-4763-a98c-3c1ec591bfe0" providerId="ADAL" clId="{08DDFF36-B9D3-4688-91ED-BAAFCEE8FAAB}" dt="2021-10-27T15:40:18.049" v="1339" actId="478"/>
          <ac:picMkLst>
            <pc:docMk/>
            <pc:sldMk cId="2838064139" sldId="357"/>
            <ac:picMk id="4" creationId="{49241DCD-AAFD-47E7-978F-B98AC8C06E8A}"/>
          </ac:picMkLst>
        </pc:picChg>
        <pc:picChg chg="mod">
          <ac:chgData name="Jorge" userId="c64a7d57-1da2-4763-a98c-3c1ec591bfe0" providerId="ADAL" clId="{08DDFF36-B9D3-4688-91ED-BAAFCEE8FAAB}" dt="2021-10-27T15:40:21.427" v="1340" actId="1076"/>
          <ac:picMkLst>
            <pc:docMk/>
            <pc:sldMk cId="2838064139" sldId="357"/>
            <ac:picMk id="5" creationId="{FFF8CE48-B680-40CA-B12D-B4CB9527DB78}"/>
          </ac:picMkLst>
        </pc:picChg>
      </pc:sldChg>
      <pc:sldChg chg="modSp mod">
        <pc:chgData name="Jorge" userId="c64a7d57-1da2-4763-a98c-3c1ec591bfe0" providerId="ADAL" clId="{08DDFF36-B9D3-4688-91ED-BAAFCEE8FAAB}" dt="2021-10-27T15:41:30.074" v="1602" actId="20577"/>
        <pc:sldMkLst>
          <pc:docMk/>
          <pc:sldMk cId="3437703998" sldId="358"/>
        </pc:sldMkLst>
        <pc:spChg chg="mod">
          <ac:chgData name="Jorge" userId="c64a7d57-1da2-4763-a98c-3c1ec591bfe0" providerId="ADAL" clId="{08DDFF36-B9D3-4688-91ED-BAAFCEE8FAAB}" dt="2021-10-27T15:40:49.530" v="1401" actId="20577"/>
          <ac:spMkLst>
            <pc:docMk/>
            <pc:sldMk cId="3437703998" sldId="358"/>
            <ac:spMk id="4" creationId="{3F0DB590-DAC5-4232-AA6D-8E01BD5922A7}"/>
          </ac:spMkLst>
        </pc:spChg>
        <pc:spChg chg="mod">
          <ac:chgData name="Jorge" userId="c64a7d57-1da2-4763-a98c-3c1ec591bfe0" providerId="ADAL" clId="{08DDFF36-B9D3-4688-91ED-BAAFCEE8FAAB}" dt="2021-10-27T15:41:30.074" v="1602" actId="20577"/>
          <ac:spMkLst>
            <pc:docMk/>
            <pc:sldMk cId="3437703998" sldId="358"/>
            <ac:spMk id="5" creationId="{F9B88D98-7EF4-44F2-835F-6426B453B4BB}"/>
          </ac:spMkLst>
        </pc:spChg>
      </pc:sldChg>
      <pc:sldChg chg="del">
        <pc:chgData name="Jorge" userId="c64a7d57-1da2-4763-a98c-3c1ec591bfe0" providerId="ADAL" clId="{08DDFF36-B9D3-4688-91ED-BAAFCEE8FAAB}" dt="2021-10-27T15:24:50.202" v="890" actId="47"/>
        <pc:sldMkLst>
          <pc:docMk/>
          <pc:sldMk cId="327698524" sldId="359"/>
        </pc:sldMkLst>
      </pc:sldChg>
      <pc:sldChg chg="addSp delSp modSp mod">
        <pc:chgData name="Jorge" userId="c64a7d57-1da2-4763-a98c-3c1ec591bfe0" providerId="ADAL" clId="{08DDFF36-B9D3-4688-91ED-BAAFCEE8FAAB}" dt="2021-10-27T15:26:20.790" v="899" actId="1076"/>
        <pc:sldMkLst>
          <pc:docMk/>
          <pc:sldMk cId="3530438280" sldId="360"/>
        </pc:sldMkLst>
        <pc:picChg chg="add mod modCrop">
          <ac:chgData name="Jorge" userId="c64a7d57-1da2-4763-a98c-3c1ec591bfe0" providerId="ADAL" clId="{08DDFF36-B9D3-4688-91ED-BAAFCEE8FAAB}" dt="2021-10-27T15:26:20.790" v="899" actId="1076"/>
          <ac:picMkLst>
            <pc:docMk/>
            <pc:sldMk cId="3530438280" sldId="360"/>
            <ac:picMk id="5" creationId="{7663D0E3-F8D6-47E8-A341-8475CEE8B826}"/>
          </ac:picMkLst>
        </pc:picChg>
        <pc:picChg chg="del">
          <ac:chgData name="Jorge" userId="c64a7d57-1da2-4763-a98c-3c1ec591bfe0" providerId="ADAL" clId="{08DDFF36-B9D3-4688-91ED-BAAFCEE8FAAB}" dt="2021-10-27T15:25:46.104" v="891" actId="478"/>
          <ac:picMkLst>
            <pc:docMk/>
            <pc:sldMk cId="3530438280" sldId="360"/>
            <ac:picMk id="6" creationId="{747FC941-3A66-4432-BA44-CA8C5C8270CF}"/>
          </ac:picMkLst>
        </pc:picChg>
      </pc:sldChg>
      <pc:sldChg chg="del">
        <pc:chgData name="Jorge" userId="c64a7d57-1da2-4763-a98c-3c1ec591bfe0" providerId="ADAL" clId="{08DDFF36-B9D3-4688-91ED-BAAFCEE8FAAB}" dt="2021-10-27T15:35:52.620" v="1314" actId="47"/>
        <pc:sldMkLst>
          <pc:docMk/>
          <pc:sldMk cId="2855525194" sldId="362"/>
        </pc:sldMkLst>
      </pc:sldChg>
      <pc:sldChg chg="del">
        <pc:chgData name="Jorge" userId="c64a7d57-1da2-4763-a98c-3c1ec591bfe0" providerId="ADAL" clId="{08DDFF36-B9D3-4688-91ED-BAAFCEE8FAAB}" dt="2021-10-27T15:35:53.750" v="1315" actId="47"/>
        <pc:sldMkLst>
          <pc:docMk/>
          <pc:sldMk cId="2953510694" sldId="363"/>
        </pc:sldMkLst>
      </pc:sldChg>
      <pc:sldChg chg="del">
        <pc:chgData name="Jorge" userId="c64a7d57-1da2-4763-a98c-3c1ec591bfe0" providerId="ADAL" clId="{08DDFF36-B9D3-4688-91ED-BAAFCEE8FAAB}" dt="2021-10-27T15:35:57.172" v="1318" actId="47"/>
        <pc:sldMkLst>
          <pc:docMk/>
          <pc:sldMk cId="3619483164" sldId="364"/>
        </pc:sldMkLst>
      </pc:sldChg>
      <pc:sldChg chg="del">
        <pc:chgData name="Jorge" userId="c64a7d57-1da2-4763-a98c-3c1ec591bfe0" providerId="ADAL" clId="{08DDFF36-B9D3-4688-91ED-BAAFCEE8FAAB}" dt="2021-10-27T15:35:56.049" v="1317" actId="47"/>
        <pc:sldMkLst>
          <pc:docMk/>
          <pc:sldMk cId="1547807698" sldId="365"/>
        </pc:sldMkLst>
      </pc:sldChg>
      <pc:sldChg chg="del">
        <pc:chgData name="Jorge" userId="c64a7d57-1da2-4763-a98c-3c1ec591bfe0" providerId="ADAL" clId="{08DDFF36-B9D3-4688-91ED-BAAFCEE8FAAB}" dt="2021-10-27T15:35:57.726" v="1319" actId="47"/>
        <pc:sldMkLst>
          <pc:docMk/>
          <pc:sldMk cId="3820432961" sldId="366"/>
        </pc:sldMkLst>
      </pc:sldChg>
      <pc:sldChg chg="del">
        <pc:chgData name="Jorge" userId="c64a7d57-1da2-4763-a98c-3c1ec591bfe0" providerId="ADAL" clId="{08DDFF36-B9D3-4688-91ED-BAAFCEE8FAAB}" dt="2021-10-27T15:35:59.542" v="1322" actId="47"/>
        <pc:sldMkLst>
          <pc:docMk/>
          <pc:sldMk cId="2860421077" sldId="367"/>
        </pc:sldMkLst>
      </pc:sldChg>
      <pc:sldChg chg="del">
        <pc:chgData name="Jorge" userId="c64a7d57-1da2-4763-a98c-3c1ec591bfe0" providerId="ADAL" clId="{08DDFF36-B9D3-4688-91ED-BAAFCEE8FAAB}" dt="2021-10-27T15:36:00.007" v="1323" actId="47"/>
        <pc:sldMkLst>
          <pc:docMk/>
          <pc:sldMk cId="3305284066" sldId="368"/>
        </pc:sldMkLst>
      </pc:sldChg>
      <pc:sldChg chg="del">
        <pc:chgData name="Jorge" userId="c64a7d57-1da2-4763-a98c-3c1ec591bfe0" providerId="ADAL" clId="{08DDFF36-B9D3-4688-91ED-BAAFCEE8FAAB}" dt="2021-10-27T15:36:03.354" v="1328" actId="47"/>
        <pc:sldMkLst>
          <pc:docMk/>
          <pc:sldMk cId="4203481789" sldId="369"/>
        </pc:sldMkLst>
      </pc:sldChg>
      <pc:sldChg chg="del">
        <pc:chgData name="Jorge" userId="c64a7d57-1da2-4763-a98c-3c1ec591bfe0" providerId="ADAL" clId="{08DDFF36-B9D3-4688-91ED-BAAFCEE8FAAB}" dt="2021-10-27T15:36:03.962" v="1329" actId="47"/>
        <pc:sldMkLst>
          <pc:docMk/>
          <pc:sldMk cId="116092366" sldId="370"/>
        </pc:sldMkLst>
      </pc:sldChg>
      <pc:sldChg chg="del">
        <pc:chgData name="Jorge" userId="c64a7d57-1da2-4763-a98c-3c1ec591bfe0" providerId="ADAL" clId="{08DDFF36-B9D3-4688-91ED-BAAFCEE8FAAB}" dt="2021-10-27T15:36:05.683" v="1332" actId="47"/>
        <pc:sldMkLst>
          <pc:docMk/>
          <pc:sldMk cId="3561468242" sldId="371"/>
        </pc:sldMkLst>
      </pc:sldChg>
      <pc:sldChg chg="del">
        <pc:chgData name="Jorge" userId="c64a7d57-1da2-4763-a98c-3c1ec591bfe0" providerId="ADAL" clId="{08DDFF36-B9D3-4688-91ED-BAAFCEE8FAAB}" dt="2021-10-27T15:36:07.224" v="1333" actId="47"/>
        <pc:sldMkLst>
          <pc:docMk/>
          <pc:sldMk cId="4010820417" sldId="372"/>
        </pc:sldMkLst>
      </pc:sldChg>
      <pc:sldChg chg="del">
        <pc:chgData name="Jorge" userId="c64a7d57-1da2-4763-a98c-3c1ec591bfe0" providerId="ADAL" clId="{08DDFF36-B9D3-4688-91ED-BAAFCEE8FAAB}" dt="2021-10-27T15:36:08.748" v="1334" actId="47"/>
        <pc:sldMkLst>
          <pc:docMk/>
          <pc:sldMk cId="467980615" sldId="373"/>
        </pc:sldMkLst>
      </pc:sldChg>
      <pc:sldChg chg="del">
        <pc:chgData name="Jorge" userId="c64a7d57-1da2-4763-a98c-3c1ec591bfe0" providerId="ADAL" clId="{08DDFF36-B9D3-4688-91ED-BAAFCEE8FAAB}" dt="2021-10-27T15:41:34.005" v="1603" actId="47"/>
        <pc:sldMkLst>
          <pc:docMk/>
          <pc:sldMk cId="356602422" sldId="374"/>
        </pc:sldMkLst>
      </pc:sldChg>
      <pc:sldChg chg="del">
        <pc:chgData name="Jorge" userId="c64a7d57-1da2-4763-a98c-3c1ec591bfe0" providerId="ADAL" clId="{08DDFF36-B9D3-4688-91ED-BAAFCEE8FAAB}" dt="2021-10-27T15:19:41.979" v="245" actId="47"/>
        <pc:sldMkLst>
          <pc:docMk/>
          <pc:sldMk cId="2383569113" sldId="375"/>
        </pc:sldMkLst>
      </pc:sldChg>
      <pc:sldChg chg="del">
        <pc:chgData name="Jorge" userId="c64a7d57-1da2-4763-a98c-3c1ec591bfe0" providerId="ADAL" clId="{08DDFF36-B9D3-4688-91ED-BAAFCEE8FAAB}" dt="2021-10-27T15:28:48.020" v="1071" actId="47"/>
        <pc:sldMkLst>
          <pc:docMk/>
          <pc:sldMk cId="2342589789" sldId="376"/>
        </pc:sldMkLst>
      </pc:sldChg>
      <pc:sldChg chg="addSp delSp modSp add mod setBg">
        <pc:chgData name="Jorge" userId="c64a7d57-1da2-4763-a98c-3c1ec591bfe0" providerId="ADAL" clId="{08DDFF36-B9D3-4688-91ED-BAAFCEE8FAAB}" dt="2021-10-27T15:13:06.546" v="241" actId="478"/>
        <pc:sldMkLst>
          <pc:docMk/>
          <pc:sldMk cId="1458731796" sldId="377"/>
        </pc:sldMkLst>
        <pc:spChg chg="mod">
          <ac:chgData name="Jorge" userId="c64a7d57-1da2-4763-a98c-3c1ec591bfe0" providerId="ADAL" clId="{08DDFF36-B9D3-4688-91ED-BAAFCEE8FAAB}" dt="2021-10-27T15:12:25.206" v="228" actId="1076"/>
          <ac:spMkLst>
            <pc:docMk/>
            <pc:sldMk cId="1458731796" sldId="377"/>
            <ac:spMk id="8" creationId="{E5DEBA9A-E391-4A89-97EC-BD2C6A6FB7E1}"/>
          </ac:spMkLst>
        </pc:spChg>
        <pc:spChg chg="mod">
          <ac:chgData name="Jorge" userId="c64a7d57-1da2-4763-a98c-3c1ec591bfe0" providerId="ADAL" clId="{08DDFF36-B9D3-4688-91ED-BAAFCEE8FAAB}" dt="2021-10-27T15:12:02.572" v="219" actId="1076"/>
          <ac:spMkLst>
            <pc:docMk/>
            <pc:sldMk cId="1458731796" sldId="377"/>
            <ac:spMk id="9" creationId="{634F8B45-155C-4F91-8668-C5832C8066B6}"/>
          </ac:spMkLst>
        </pc:spChg>
        <pc:spChg chg="mod">
          <ac:chgData name="Jorge" userId="c64a7d57-1da2-4763-a98c-3c1ec591bfe0" providerId="ADAL" clId="{08DDFF36-B9D3-4688-91ED-BAAFCEE8FAAB}" dt="2021-10-27T15:13:01.675" v="239" actId="20577"/>
          <ac:spMkLst>
            <pc:docMk/>
            <pc:sldMk cId="1458731796" sldId="377"/>
            <ac:spMk id="11" creationId="{EB09501C-2EA2-490C-AA5D-65415275876E}"/>
          </ac:spMkLst>
        </pc:spChg>
        <pc:spChg chg="del">
          <ac:chgData name="Jorge" userId="c64a7d57-1da2-4763-a98c-3c1ec591bfe0" providerId="ADAL" clId="{08DDFF36-B9D3-4688-91ED-BAAFCEE8FAAB}" dt="2021-10-27T15:13:06.546" v="241" actId="478"/>
          <ac:spMkLst>
            <pc:docMk/>
            <pc:sldMk cId="1458731796" sldId="377"/>
            <ac:spMk id="12" creationId="{6F01CFAB-9E4B-4D50-B88C-235094151B5A}"/>
          </ac:spMkLst>
        </pc:spChg>
        <pc:spChg chg="del">
          <ac:chgData name="Jorge" userId="c64a7d57-1da2-4763-a98c-3c1ec591bfe0" providerId="ADAL" clId="{08DDFF36-B9D3-4688-91ED-BAAFCEE8FAAB}" dt="2021-10-27T15:13:05.166" v="240" actId="478"/>
          <ac:spMkLst>
            <pc:docMk/>
            <pc:sldMk cId="1458731796" sldId="377"/>
            <ac:spMk id="13" creationId="{342ACD07-8B6F-406E-BC99-849742E94EB8}"/>
          </ac:spMkLst>
        </pc:spChg>
        <pc:spChg chg="mod">
          <ac:chgData name="Jorge" userId="c64a7d57-1da2-4763-a98c-3c1ec591bfe0" providerId="ADAL" clId="{08DDFF36-B9D3-4688-91ED-BAAFCEE8FAAB}" dt="2021-10-27T15:12:52.428" v="237" actId="20577"/>
          <ac:spMkLst>
            <pc:docMk/>
            <pc:sldMk cId="1458731796" sldId="377"/>
            <ac:spMk id="14" creationId="{3C9ACCCE-69F1-447E-9E94-AFFCC1263878}"/>
          </ac:spMkLst>
        </pc:spChg>
        <pc:spChg chg="add mod">
          <ac:chgData name="Jorge" userId="c64a7d57-1da2-4763-a98c-3c1ec591bfe0" providerId="ADAL" clId="{08DDFF36-B9D3-4688-91ED-BAAFCEE8FAAB}" dt="2021-10-27T15:12:08.809" v="222" actId="20577"/>
          <ac:spMkLst>
            <pc:docMk/>
            <pc:sldMk cId="1458731796" sldId="377"/>
            <ac:spMk id="16" creationId="{A6F8A929-545B-4E5C-B39C-296FC5487975}"/>
          </ac:spMkLst>
        </pc:spChg>
        <pc:spChg chg="add mod">
          <ac:chgData name="Jorge" userId="c64a7d57-1da2-4763-a98c-3c1ec591bfe0" providerId="ADAL" clId="{08DDFF36-B9D3-4688-91ED-BAAFCEE8FAAB}" dt="2021-10-27T15:12:15.660" v="225" actId="20577"/>
          <ac:spMkLst>
            <pc:docMk/>
            <pc:sldMk cId="1458731796" sldId="377"/>
            <ac:spMk id="17" creationId="{4F79FD3A-498F-42FB-89B0-BEB413610BEE}"/>
          </ac:spMkLst>
        </pc:spChg>
        <pc:spChg chg="add mod">
          <ac:chgData name="Jorge" userId="c64a7d57-1da2-4763-a98c-3c1ec591bfe0" providerId="ADAL" clId="{08DDFF36-B9D3-4688-91ED-BAAFCEE8FAAB}" dt="2021-10-27T15:12:37.592" v="231" actId="1076"/>
          <ac:spMkLst>
            <pc:docMk/>
            <pc:sldMk cId="1458731796" sldId="377"/>
            <ac:spMk id="18" creationId="{EB54C525-64A2-4695-8CE4-28E0A85A2504}"/>
          </ac:spMkLst>
        </pc:spChg>
        <pc:spChg chg="add mod">
          <ac:chgData name="Jorge" userId="c64a7d57-1da2-4763-a98c-3c1ec591bfe0" providerId="ADAL" clId="{08DDFF36-B9D3-4688-91ED-BAAFCEE8FAAB}" dt="2021-10-27T15:12:41.605" v="234" actId="20577"/>
          <ac:spMkLst>
            <pc:docMk/>
            <pc:sldMk cId="1458731796" sldId="377"/>
            <ac:spMk id="19" creationId="{7501FD1E-EEEC-4A57-8CB7-D89836FBAF5E}"/>
          </ac:spMkLst>
        </pc:spChg>
        <pc:picChg chg="del">
          <ac:chgData name="Jorge" userId="c64a7d57-1da2-4763-a98c-3c1ec591bfe0" providerId="ADAL" clId="{08DDFF36-B9D3-4688-91ED-BAAFCEE8FAAB}" dt="2021-10-27T15:11:04.924" v="128" actId="478"/>
          <ac:picMkLst>
            <pc:docMk/>
            <pc:sldMk cId="1458731796" sldId="377"/>
            <ac:picMk id="3" creationId="{4DE6535E-9044-43C5-9BAC-E28E4CC5156C}"/>
          </ac:picMkLst>
        </pc:picChg>
        <pc:picChg chg="add mod ord">
          <ac:chgData name="Jorge" userId="c64a7d57-1da2-4763-a98c-3c1ec591bfe0" providerId="ADAL" clId="{08DDFF36-B9D3-4688-91ED-BAAFCEE8FAAB}" dt="2021-10-27T15:11:14.384" v="132" actId="1076"/>
          <ac:picMkLst>
            <pc:docMk/>
            <pc:sldMk cId="1458731796" sldId="377"/>
            <ac:picMk id="4" creationId="{799CFF1F-5CE2-47C1-86D6-190C0A7928E9}"/>
          </ac:picMkLst>
        </pc:picChg>
      </pc:sldChg>
      <pc:sldChg chg="modSp add mod setBg">
        <pc:chgData name="Jorge" userId="c64a7d57-1da2-4763-a98c-3c1ec591bfe0" providerId="ADAL" clId="{08DDFF36-B9D3-4688-91ED-BAAFCEE8FAAB}" dt="2021-10-27T15:33:36.349" v="1232" actId="20577"/>
        <pc:sldMkLst>
          <pc:docMk/>
          <pc:sldMk cId="356545071" sldId="378"/>
        </pc:sldMkLst>
        <pc:spChg chg="mod">
          <ac:chgData name="Jorge" userId="c64a7d57-1da2-4763-a98c-3c1ec591bfe0" providerId="ADAL" clId="{08DDFF36-B9D3-4688-91ED-BAAFCEE8FAAB}" dt="2021-10-27T15:33:36.349" v="1232" actId="20577"/>
          <ac:spMkLst>
            <pc:docMk/>
            <pc:sldMk cId="356545071" sldId="378"/>
            <ac:spMk id="5" creationId="{862BED72-91D4-41C3-A9CA-6C95A75B0009}"/>
          </ac:spMkLst>
        </pc:spChg>
        <pc:spChg chg="mod">
          <ac:chgData name="Jorge" userId="c64a7d57-1da2-4763-a98c-3c1ec591bfe0" providerId="ADAL" clId="{08DDFF36-B9D3-4688-91ED-BAAFCEE8FAAB}" dt="2021-10-27T15:33:25.524" v="1177" actId="20577"/>
          <ac:spMkLst>
            <pc:docMk/>
            <pc:sldMk cId="356545071" sldId="378"/>
            <ac:spMk id="167" creationId="{00000000-0000-0000-0000-000000000000}"/>
          </ac:spMkLst>
        </pc:spChg>
      </pc:sldChg>
      <pc:sldChg chg="addSp delSp modSp new mod setBg">
        <pc:chgData name="Jorge" userId="c64a7d57-1da2-4763-a98c-3c1ec591bfe0" providerId="ADAL" clId="{08DDFF36-B9D3-4688-91ED-BAAFCEE8FAAB}" dt="2021-10-27T15:35:15.110" v="1308" actId="403"/>
        <pc:sldMkLst>
          <pc:docMk/>
          <pc:sldMk cId="1867646234" sldId="379"/>
        </pc:sldMkLst>
        <pc:spChg chg="del">
          <ac:chgData name="Jorge" userId="c64a7d57-1da2-4763-a98c-3c1ec591bfe0" providerId="ADAL" clId="{08DDFF36-B9D3-4688-91ED-BAAFCEE8FAAB}" dt="2021-10-27T15:34:34.780" v="1235" actId="478"/>
          <ac:spMkLst>
            <pc:docMk/>
            <pc:sldMk cId="1867646234" sldId="379"/>
            <ac:spMk id="2" creationId="{0DA1B1B4-5F37-4BFF-9EB5-606C6A228956}"/>
          </ac:spMkLst>
        </pc:spChg>
        <pc:spChg chg="del">
          <ac:chgData name="Jorge" userId="c64a7d57-1da2-4763-a98c-3c1ec591bfe0" providerId="ADAL" clId="{08DDFF36-B9D3-4688-91ED-BAAFCEE8FAAB}" dt="2021-10-27T15:34:34.780" v="1235" actId="478"/>
          <ac:spMkLst>
            <pc:docMk/>
            <pc:sldMk cId="1867646234" sldId="379"/>
            <ac:spMk id="3" creationId="{255C8C18-3492-4F72-B48C-5B961E0AA7F6}"/>
          </ac:spMkLst>
        </pc:spChg>
        <pc:spChg chg="add mod">
          <ac:chgData name="Jorge" userId="c64a7d57-1da2-4763-a98c-3c1ec591bfe0" providerId="ADAL" clId="{08DDFF36-B9D3-4688-91ED-BAAFCEE8FAAB}" dt="2021-10-27T15:35:15.110" v="1308" actId="403"/>
          <ac:spMkLst>
            <pc:docMk/>
            <pc:sldMk cId="1867646234" sldId="379"/>
            <ac:spMk id="4" creationId="{85EFEFB2-1C0D-4DD0-8B9B-21442630E4DD}"/>
          </ac:spMkLst>
        </pc:spChg>
      </pc:sldChg>
      <pc:sldChg chg="add setBg">
        <pc:chgData name="Jorge" userId="c64a7d57-1da2-4763-a98c-3c1ec591bfe0" providerId="ADAL" clId="{08DDFF36-B9D3-4688-91ED-BAAFCEE8FAAB}" dt="2021-10-27T15:37:59.609" v="1338"/>
        <pc:sldMkLst>
          <pc:docMk/>
          <pc:sldMk cId="1653509355" sldId="380"/>
        </pc:sldMkLst>
      </pc:sldChg>
      <pc:sldChg chg="add setBg">
        <pc:chgData name="Jorge" userId="c64a7d57-1da2-4763-a98c-3c1ec591bfe0" providerId="ADAL" clId="{08DDFF36-B9D3-4688-91ED-BAAFCEE8FAAB}" dt="2021-10-27T15:37:59.609" v="1338"/>
        <pc:sldMkLst>
          <pc:docMk/>
          <pc:sldMk cId="2678441080" sldId="381"/>
        </pc:sldMkLst>
      </pc:sldChg>
      <pc:sldChg chg="add setBg">
        <pc:chgData name="Jorge" userId="c64a7d57-1da2-4763-a98c-3c1ec591bfe0" providerId="ADAL" clId="{08DDFF36-B9D3-4688-91ED-BAAFCEE8FAAB}" dt="2021-10-27T15:37:59.609" v="1338"/>
        <pc:sldMkLst>
          <pc:docMk/>
          <pc:sldMk cId="3925143751" sldId="382"/>
        </pc:sldMkLst>
      </pc:sldChg>
      <pc:sldChg chg="add setBg">
        <pc:chgData name="Jorge" userId="c64a7d57-1da2-4763-a98c-3c1ec591bfe0" providerId="ADAL" clId="{08DDFF36-B9D3-4688-91ED-BAAFCEE8FAAB}" dt="2021-10-27T15:37:59.609" v="1338"/>
        <pc:sldMkLst>
          <pc:docMk/>
          <pc:sldMk cId="3992126359" sldId="383"/>
        </pc:sldMkLst>
      </pc:sldChg>
      <pc:sldChg chg="add setBg">
        <pc:chgData name="Jorge" userId="c64a7d57-1da2-4763-a98c-3c1ec591bfe0" providerId="ADAL" clId="{08DDFF36-B9D3-4688-91ED-BAAFCEE8FAAB}" dt="2021-10-27T15:37:59.609" v="1338"/>
        <pc:sldMkLst>
          <pc:docMk/>
          <pc:sldMk cId="3741929064" sldId="384"/>
        </pc:sldMkLst>
      </pc:sldChg>
      <pc:sldChg chg="add setBg">
        <pc:chgData name="Jorge" userId="c64a7d57-1da2-4763-a98c-3c1ec591bfe0" providerId="ADAL" clId="{08DDFF36-B9D3-4688-91ED-BAAFCEE8FAAB}" dt="2021-10-27T15:37:59.609" v="1338"/>
        <pc:sldMkLst>
          <pc:docMk/>
          <pc:sldMk cId="537825692" sldId="385"/>
        </pc:sldMkLst>
      </pc:sldChg>
      <pc:sldMasterChg chg="delSldLayout">
        <pc:chgData name="Jorge" userId="c64a7d57-1da2-4763-a98c-3c1ec591bfe0" providerId="ADAL" clId="{08DDFF36-B9D3-4688-91ED-BAAFCEE8FAAB}" dt="2021-10-27T15:36:08.748" v="1334" actId="47"/>
        <pc:sldMasterMkLst>
          <pc:docMk/>
          <pc:sldMasterMk cId="0" sldId="2147483664"/>
        </pc:sldMasterMkLst>
        <pc:sldLayoutChg chg="del">
          <pc:chgData name="Jorge" userId="c64a7d57-1da2-4763-a98c-3c1ec591bfe0" providerId="ADAL" clId="{08DDFF36-B9D3-4688-91ED-BAAFCEE8FAAB}" dt="2021-10-27T15:36:08.748" v="1334" actId="47"/>
          <pc:sldLayoutMkLst>
            <pc:docMk/>
            <pc:sldMasterMk cId="0" sldId="2147483664"/>
            <pc:sldLayoutMk cId="0" sldId="2147483654"/>
          </pc:sldLayoutMkLst>
        </pc:sldLayoutChg>
        <pc:sldLayoutChg chg="del">
          <pc:chgData name="Jorge" userId="c64a7d57-1da2-4763-a98c-3c1ec591bfe0" providerId="ADAL" clId="{08DDFF36-B9D3-4688-91ED-BAAFCEE8FAAB}" dt="2021-10-27T15:36:01.076" v="1325" actId="47"/>
          <pc:sldLayoutMkLst>
            <pc:docMk/>
            <pc:sldMasterMk cId="0" sldId="2147483664"/>
            <pc:sldLayoutMk cId="0" sldId="2147483659"/>
          </pc:sldLayoutMkLst>
        </pc:sldLayoutChg>
      </pc:sldMasterChg>
    </pc:docChg>
  </pc:docChgLst>
  <pc:docChgLst>
    <pc:chgData name="Jorge" userId="c64a7d57-1da2-4763-a98c-3c1ec591bfe0" providerId="ADAL" clId="{79F08969-F0A2-4F6D-93F5-10303D6B7AAE}"/>
    <pc:docChg chg="undo custSel addSld delSld modSld">
      <pc:chgData name="Jorge" userId="c64a7d57-1da2-4763-a98c-3c1ec591bfe0" providerId="ADAL" clId="{79F08969-F0A2-4F6D-93F5-10303D6B7AAE}" dt="2021-10-27T17:21:07.261" v="213" actId="20577"/>
      <pc:docMkLst>
        <pc:docMk/>
      </pc:docMkLst>
      <pc:sldChg chg="modSp mod">
        <pc:chgData name="Jorge" userId="c64a7d57-1da2-4763-a98c-3c1ec591bfe0" providerId="ADAL" clId="{79F08969-F0A2-4F6D-93F5-10303D6B7AAE}" dt="2021-10-27T17:20:43.911" v="166" actId="20577"/>
        <pc:sldMkLst>
          <pc:docMk/>
          <pc:sldMk cId="0" sldId="264"/>
        </pc:sldMkLst>
        <pc:spChg chg="mod">
          <ac:chgData name="Jorge" userId="c64a7d57-1da2-4763-a98c-3c1ec591bfe0" providerId="ADAL" clId="{79F08969-F0A2-4F6D-93F5-10303D6B7AAE}" dt="2021-10-27T17:20:43.911" v="166" actId="20577"/>
          <ac:spMkLst>
            <pc:docMk/>
            <pc:sldMk cId="0" sldId="264"/>
            <ac:spMk id="5" creationId="{862BED72-91D4-41C3-A9CA-6C95A75B0009}"/>
          </ac:spMkLst>
        </pc:spChg>
      </pc:sldChg>
      <pc:sldChg chg="modSp mod">
        <pc:chgData name="Jorge" userId="c64a7d57-1da2-4763-a98c-3c1ec591bfe0" providerId="ADAL" clId="{79F08969-F0A2-4F6D-93F5-10303D6B7AAE}" dt="2021-10-27T17:21:07.261" v="213" actId="20577"/>
        <pc:sldMkLst>
          <pc:docMk/>
          <pc:sldMk cId="394192436" sldId="265"/>
        </pc:sldMkLst>
        <pc:spChg chg="mod">
          <ac:chgData name="Jorge" userId="c64a7d57-1da2-4763-a98c-3c1ec591bfe0" providerId="ADAL" clId="{79F08969-F0A2-4F6D-93F5-10303D6B7AAE}" dt="2021-10-27T17:21:07.261" v="213" actId="20577"/>
          <ac:spMkLst>
            <pc:docMk/>
            <pc:sldMk cId="394192436" sldId="265"/>
            <ac:spMk id="4" creationId="{C003CD4A-D9E6-4451-9906-BE212E6CE89C}"/>
          </ac:spMkLst>
        </pc:spChg>
      </pc:sldChg>
      <pc:sldChg chg="modSp mod">
        <pc:chgData name="Jorge" userId="c64a7d57-1da2-4763-a98c-3c1ec591bfe0" providerId="ADAL" clId="{79F08969-F0A2-4F6D-93F5-10303D6B7AAE}" dt="2021-10-27T16:07:44.794" v="88" actId="20577"/>
        <pc:sldMkLst>
          <pc:docMk/>
          <pc:sldMk cId="0" sldId="274"/>
        </pc:sldMkLst>
        <pc:spChg chg="mod">
          <ac:chgData name="Jorge" userId="c64a7d57-1da2-4763-a98c-3c1ec591bfe0" providerId="ADAL" clId="{79F08969-F0A2-4F6D-93F5-10303D6B7AAE}" dt="2021-10-27T16:07:44.794" v="88" actId="20577"/>
          <ac:spMkLst>
            <pc:docMk/>
            <pc:sldMk cId="0" sldId="274"/>
            <ac:spMk id="2" creationId="{00000000-0000-0000-0000-000000000000}"/>
          </ac:spMkLst>
        </pc:spChg>
      </pc:sldChg>
      <pc:sldChg chg="modSp mod">
        <pc:chgData name="Jorge" userId="c64a7d57-1da2-4763-a98c-3c1ec591bfe0" providerId="ADAL" clId="{79F08969-F0A2-4F6D-93F5-10303D6B7AAE}" dt="2021-10-27T15:51:26.659" v="32" actId="20577"/>
        <pc:sldMkLst>
          <pc:docMk/>
          <pc:sldMk cId="0" sldId="280"/>
        </pc:sldMkLst>
        <pc:spChg chg="mod">
          <ac:chgData name="Jorge" userId="c64a7d57-1da2-4763-a98c-3c1ec591bfe0" providerId="ADAL" clId="{79F08969-F0A2-4F6D-93F5-10303D6B7AAE}" dt="2021-10-27T15:51:26.659" v="32" actId="20577"/>
          <ac:spMkLst>
            <pc:docMk/>
            <pc:sldMk cId="0" sldId="280"/>
            <ac:spMk id="2" creationId="{00000000-0000-0000-0000-000000000000}"/>
          </ac:spMkLst>
        </pc:spChg>
      </pc:sldChg>
      <pc:sldChg chg="del">
        <pc:chgData name="Jorge" userId="c64a7d57-1da2-4763-a98c-3c1ec591bfe0" providerId="ADAL" clId="{79F08969-F0A2-4F6D-93F5-10303D6B7AAE}" dt="2021-10-27T16:17:33.321" v="128" actId="47"/>
        <pc:sldMkLst>
          <pc:docMk/>
          <pc:sldMk cId="0" sldId="338"/>
        </pc:sldMkLst>
      </pc:sldChg>
      <pc:sldChg chg="del">
        <pc:chgData name="Jorge" userId="c64a7d57-1da2-4763-a98c-3c1ec591bfe0" providerId="ADAL" clId="{79F08969-F0A2-4F6D-93F5-10303D6B7AAE}" dt="2021-10-27T16:17:36.505" v="130" actId="47"/>
        <pc:sldMkLst>
          <pc:docMk/>
          <pc:sldMk cId="0" sldId="340"/>
        </pc:sldMkLst>
      </pc:sldChg>
      <pc:sldChg chg="del">
        <pc:chgData name="Jorge" userId="c64a7d57-1da2-4763-a98c-3c1ec591bfe0" providerId="ADAL" clId="{79F08969-F0A2-4F6D-93F5-10303D6B7AAE}" dt="2021-10-27T16:17:34.781" v="129" actId="47"/>
        <pc:sldMkLst>
          <pc:docMk/>
          <pc:sldMk cId="426828714" sldId="361"/>
        </pc:sldMkLst>
      </pc:sldChg>
      <pc:sldChg chg="modSp mod">
        <pc:chgData name="Jorge" userId="c64a7d57-1da2-4763-a98c-3c1ec591bfe0" providerId="ADAL" clId="{79F08969-F0A2-4F6D-93F5-10303D6B7AAE}" dt="2021-10-27T16:03:08.614" v="33" actId="1076"/>
        <pc:sldMkLst>
          <pc:docMk/>
          <pc:sldMk cId="1458731796" sldId="377"/>
        </pc:sldMkLst>
        <pc:spChg chg="mod">
          <ac:chgData name="Jorge" userId="c64a7d57-1da2-4763-a98c-3c1ec591bfe0" providerId="ADAL" clId="{79F08969-F0A2-4F6D-93F5-10303D6B7AAE}" dt="2021-10-27T16:03:08.614" v="33" actId="1076"/>
          <ac:spMkLst>
            <pc:docMk/>
            <pc:sldMk cId="1458731796" sldId="377"/>
            <ac:spMk id="19" creationId="{7501FD1E-EEEC-4A57-8CB7-D89836FBAF5E}"/>
          </ac:spMkLst>
        </pc:spChg>
      </pc:sldChg>
      <pc:sldChg chg="modSp mod">
        <pc:chgData name="Jorge" userId="c64a7d57-1da2-4763-a98c-3c1ec591bfe0" providerId="ADAL" clId="{79F08969-F0A2-4F6D-93F5-10303D6B7AAE}" dt="2021-10-27T16:24:54.676" v="152" actId="20577"/>
        <pc:sldMkLst>
          <pc:docMk/>
          <pc:sldMk cId="356545071" sldId="378"/>
        </pc:sldMkLst>
        <pc:spChg chg="mod">
          <ac:chgData name="Jorge" userId="c64a7d57-1da2-4763-a98c-3c1ec591bfe0" providerId="ADAL" clId="{79F08969-F0A2-4F6D-93F5-10303D6B7AAE}" dt="2021-10-27T16:24:54.676" v="152" actId="20577"/>
          <ac:spMkLst>
            <pc:docMk/>
            <pc:sldMk cId="356545071" sldId="378"/>
            <ac:spMk id="5" creationId="{862BED72-91D4-41C3-A9CA-6C95A75B0009}"/>
          </ac:spMkLst>
        </pc:spChg>
      </pc:sldChg>
      <pc:sldChg chg="modSp add mod setBg">
        <pc:chgData name="Jorge" userId="c64a7d57-1da2-4763-a98c-3c1ec591bfe0" providerId="ADAL" clId="{79F08969-F0A2-4F6D-93F5-10303D6B7AAE}" dt="2021-10-27T17:21:00.382" v="211" actId="20577"/>
        <pc:sldMkLst>
          <pc:docMk/>
          <pc:sldMk cId="1229371866" sldId="386"/>
        </pc:sldMkLst>
        <pc:spChg chg="mod">
          <ac:chgData name="Jorge" userId="c64a7d57-1da2-4763-a98c-3c1ec591bfe0" providerId="ADAL" clId="{79F08969-F0A2-4F6D-93F5-10303D6B7AAE}" dt="2021-10-27T17:21:00.382" v="211" actId="20577"/>
          <ac:spMkLst>
            <pc:docMk/>
            <pc:sldMk cId="1229371866" sldId="386"/>
            <ac:spMk id="4" creationId="{85EFEFB2-1C0D-4DD0-8B9B-21442630E4DD}"/>
          </ac:spMkLst>
        </pc:spChg>
      </pc:sldChg>
    </pc:docChg>
  </pc:docChgLst>
  <pc:docChgLst>
    <pc:chgData name="Jorge" userId="c64a7d57-1da2-4763-a98c-3c1ec591bfe0" providerId="ADAL" clId="{F09E2353-0D57-4638-9BA2-C9CE06B22996}"/>
    <pc:docChg chg="custSel addSld delSld modSld">
      <pc:chgData name="Jorge" userId="c64a7d57-1da2-4763-a98c-3c1ec591bfe0" providerId="ADAL" clId="{F09E2353-0D57-4638-9BA2-C9CE06B22996}" dt="2021-09-03T18:25:11.847" v="578" actId="20577"/>
      <pc:docMkLst>
        <pc:docMk/>
      </pc:docMkLst>
      <pc:sldChg chg="modSp mod">
        <pc:chgData name="Jorge" userId="c64a7d57-1da2-4763-a98c-3c1ec591bfe0" providerId="ADAL" clId="{F09E2353-0D57-4638-9BA2-C9CE06B22996}" dt="2021-09-03T17:02:43.745" v="27" actId="6549"/>
        <pc:sldMkLst>
          <pc:docMk/>
          <pc:sldMk cId="0" sldId="264"/>
        </pc:sldMkLst>
        <pc:spChg chg="mod">
          <ac:chgData name="Jorge" userId="c64a7d57-1da2-4763-a98c-3c1ec591bfe0" providerId="ADAL" clId="{F09E2353-0D57-4638-9BA2-C9CE06B22996}" dt="2021-09-03T17:02:43.745" v="27" actId="6549"/>
          <ac:spMkLst>
            <pc:docMk/>
            <pc:sldMk cId="0" sldId="264"/>
            <ac:spMk id="5" creationId="{862BED72-91D4-41C3-A9CA-6C95A75B0009}"/>
          </ac:spMkLst>
        </pc:spChg>
      </pc:sldChg>
      <pc:sldChg chg="modSp mod">
        <pc:chgData name="Jorge" userId="c64a7d57-1da2-4763-a98c-3c1ec591bfe0" providerId="ADAL" clId="{F09E2353-0D57-4638-9BA2-C9CE06B22996}" dt="2021-09-03T17:01:08.880" v="0" actId="947"/>
        <pc:sldMkLst>
          <pc:docMk/>
          <pc:sldMk cId="0" sldId="280"/>
        </pc:sldMkLst>
        <pc:spChg chg="mod">
          <ac:chgData name="Jorge" userId="c64a7d57-1da2-4763-a98c-3c1ec591bfe0" providerId="ADAL" clId="{F09E2353-0D57-4638-9BA2-C9CE06B22996}" dt="2021-09-03T17:01:08.880" v="0" actId="947"/>
          <ac:spMkLst>
            <pc:docMk/>
            <pc:sldMk cId="0" sldId="280"/>
            <ac:spMk id="2" creationId="{00000000-0000-0000-0000-000000000000}"/>
          </ac:spMkLst>
        </pc:spChg>
      </pc:sldChg>
      <pc:sldChg chg="modSp mod">
        <pc:chgData name="Jorge" userId="c64a7d57-1da2-4763-a98c-3c1ec591bfe0" providerId="ADAL" clId="{F09E2353-0D57-4638-9BA2-C9CE06B22996}" dt="2021-09-03T17:05:35.324" v="284" actId="20577"/>
        <pc:sldMkLst>
          <pc:docMk/>
          <pc:sldMk cId="0" sldId="289"/>
        </pc:sldMkLst>
        <pc:spChg chg="mod">
          <ac:chgData name="Jorge" userId="c64a7d57-1da2-4763-a98c-3c1ec591bfe0" providerId="ADAL" clId="{F09E2353-0D57-4638-9BA2-C9CE06B22996}" dt="2021-09-03T17:05:35.324" v="284" actId="20577"/>
          <ac:spMkLst>
            <pc:docMk/>
            <pc:sldMk cId="0" sldId="289"/>
            <ac:spMk id="2" creationId="{00000000-0000-0000-0000-000000000000}"/>
          </ac:spMkLst>
        </pc:spChg>
      </pc:sldChg>
      <pc:sldChg chg="modSp mod">
        <pc:chgData name="Jorge" userId="c64a7d57-1da2-4763-a98c-3c1ec591bfe0" providerId="ADAL" clId="{F09E2353-0D57-4638-9BA2-C9CE06B22996}" dt="2021-09-03T17:07:20.166" v="454" actId="6549"/>
        <pc:sldMkLst>
          <pc:docMk/>
          <pc:sldMk cId="0" sldId="305"/>
        </pc:sldMkLst>
        <pc:spChg chg="mod">
          <ac:chgData name="Jorge" userId="c64a7d57-1da2-4763-a98c-3c1ec591bfe0" providerId="ADAL" clId="{F09E2353-0D57-4638-9BA2-C9CE06B22996}" dt="2021-09-03T17:07:20.166" v="454" actId="6549"/>
          <ac:spMkLst>
            <pc:docMk/>
            <pc:sldMk cId="0" sldId="305"/>
            <ac:spMk id="2" creationId="{00000000-0000-0000-0000-000000000000}"/>
          </ac:spMkLst>
        </pc:spChg>
      </pc:sldChg>
      <pc:sldChg chg="modSp">
        <pc:chgData name="Jorge" userId="c64a7d57-1da2-4763-a98c-3c1ec591bfe0" providerId="ADAL" clId="{F09E2353-0D57-4638-9BA2-C9CE06B22996}" dt="2021-09-03T17:09:11.407" v="467" actId="13926"/>
        <pc:sldMkLst>
          <pc:docMk/>
          <pc:sldMk cId="0" sldId="308"/>
        </pc:sldMkLst>
        <pc:spChg chg="mod">
          <ac:chgData name="Jorge" userId="c64a7d57-1da2-4763-a98c-3c1ec591bfe0" providerId="ADAL" clId="{F09E2353-0D57-4638-9BA2-C9CE06B22996}" dt="2021-09-03T17:09:11.407" v="467" actId="13926"/>
          <ac:spMkLst>
            <pc:docMk/>
            <pc:sldMk cId="0" sldId="308"/>
            <ac:spMk id="6" creationId="{5CB75680-56DA-43B8-919A-31D243FA840C}"/>
          </ac:spMkLst>
        </pc:spChg>
      </pc:sldChg>
      <pc:sldChg chg="del">
        <pc:chgData name="Jorge" userId="c64a7d57-1da2-4763-a98c-3c1ec591bfe0" providerId="ADAL" clId="{F09E2353-0D57-4638-9BA2-C9CE06B22996}" dt="2021-09-03T17:02:49.390" v="28" actId="47"/>
        <pc:sldMkLst>
          <pc:docMk/>
          <pc:sldMk cId="0" sldId="341"/>
        </pc:sldMkLst>
      </pc:sldChg>
      <pc:sldChg chg="modSp mod">
        <pc:chgData name="Jorge" userId="c64a7d57-1da2-4763-a98c-3c1ec591bfe0" providerId="ADAL" clId="{F09E2353-0D57-4638-9BA2-C9CE06B22996}" dt="2021-09-03T17:06:13.112" v="352" actId="13926"/>
        <pc:sldMkLst>
          <pc:docMk/>
          <pc:sldMk cId="2603564585" sldId="347"/>
        </pc:sldMkLst>
        <pc:spChg chg="mod">
          <ac:chgData name="Jorge" userId="c64a7d57-1da2-4763-a98c-3c1ec591bfe0" providerId="ADAL" clId="{F09E2353-0D57-4638-9BA2-C9CE06B22996}" dt="2021-09-03T17:06:13.112" v="352" actId="13926"/>
          <ac:spMkLst>
            <pc:docMk/>
            <pc:sldMk cId="2603564585" sldId="347"/>
            <ac:spMk id="4" creationId="{00000000-0000-0000-0000-000000000000}"/>
          </ac:spMkLst>
        </pc:spChg>
      </pc:sldChg>
      <pc:sldChg chg="modSp mod">
        <pc:chgData name="Jorge" userId="c64a7d57-1da2-4763-a98c-3c1ec591bfe0" providerId="ADAL" clId="{F09E2353-0D57-4638-9BA2-C9CE06B22996}" dt="2021-09-03T17:01:32.123" v="13" actId="20577"/>
        <pc:sldMkLst>
          <pc:docMk/>
          <pc:sldMk cId="2949569315" sldId="352"/>
        </pc:sldMkLst>
        <pc:spChg chg="mod">
          <ac:chgData name="Jorge" userId="c64a7d57-1da2-4763-a98c-3c1ec591bfe0" providerId="ADAL" clId="{F09E2353-0D57-4638-9BA2-C9CE06B22996}" dt="2021-09-03T17:01:32.123" v="13" actId="20577"/>
          <ac:spMkLst>
            <pc:docMk/>
            <pc:sldMk cId="2949569315" sldId="352"/>
            <ac:spMk id="16" creationId="{682BA8FA-F5AF-49E6-BF01-F242A84752B9}"/>
          </ac:spMkLst>
        </pc:spChg>
      </pc:sldChg>
      <pc:sldChg chg="add setBg">
        <pc:chgData name="Jorge" userId="c64a7d57-1da2-4763-a98c-3c1ec591bfe0" providerId="ADAL" clId="{F09E2353-0D57-4638-9BA2-C9CE06B22996}" dt="2021-09-03T17:07:59.995" v="458"/>
        <pc:sldMkLst>
          <pc:docMk/>
          <pc:sldMk cId="4278783416" sldId="354"/>
        </pc:sldMkLst>
      </pc:sldChg>
      <pc:sldChg chg="add setBg">
        <pc:chgData name="Jorge" userId="c64a7d57-1da2-4763-a98c-3c1ec591bfe0" providerId="ADAL" clId="{F09E2353-0D57-4638-9BA2-C9CE06B22996}" dt="2021-09-03T17:07:59.995" v="458"/>
        <pc:sldMkLst>
          <pc:docMk/>
          <pc:sldMk cId="1544086488" sldId="355"/>
        </pc:sldMkLst>
      </pc:sldChg>
      <pc:sldChg chg="modSp mod">
        <pc:chgData name="Jorge" userId="c64a7d57-1da2-4763-a98c-3c1ec591bfe0" providerId="ADAL" clId="{F09E2353-0D57-4638-9BA2-C9CE06B22996}" dt="2021-09-03T18:25:11.847" v="578" actId="20577"/>
        <pc:sldMkLst>
          <pc:docMk/>
          <pc:sldMk cId="327698524" sldId="359"/>
        </pc:sldMkLst>
        <pc:spChg chg="mod">
          <ac:chgData name="Jorge" userId="c64a7d57-1da2-4763-a98c-3c1ec591bfe0" providerId="ADAL" clId="{F09E2353-0D57-4638-9BA2-C9CE06B22996}" dt="2021-09-03T18:25:11.847" v="578" actId="20577"/>
          <ac:spMkLst>
            <pc:docMk/>
            <pc:sldMk cId="327698524" sldId="359"/>
            <ac:spMk id="4" creationId="{895A0295-D010-432A-A083-D612A97F8756}"/>
          </ac:spMkLst>
        </pc:spChg>
      </pc:sldChg>
      <pc:sldChg chg="modSp mod">
        <pc:chgData name="Jorge" userId="c64a7d57-1da2-4763-a98c-3c1ec591bfe0" providerId="ADAL" clId="{F09E2353-0D57-4638-9BA2-C9CE06B22996}" dt="2021-09-03T17:06:27.566" v="398" actId="20577"/>
        <pc:sldMkLst>
          <pc:docMk/>
          <pc:sldMk cId="2855525194" sldId="362"/>
        </pc:sldMkLst>
        <pc:spChg chg="mod">
          <ac:chgData name="Jorge" userId="c64a7d57-1da2-4763-a98c-3c1ec591bfe0" providerId="ADAL" clId="{F09E2353-0D57-4638-9BA2-C9CE06B22996}" dt="2021-09-03T17:06:27.566" v="398" actId="20577"/>
          <ac:spMkLst>
            <pc:docMk/>
            <pc:sldMk cId="2855525194" sldId="362"/>
            <ac:spMk id="4" creationId="{00000000-0000-0000-0000-000000000000}"/>
          </ac:spMkLst>
        </pc:spChg>
      </pc:sldChg>
      <pc:sldChg chg="modSp mod">
        <pc:chgData name="Jorge" userId="c64a7d57-1da2-4763-a98c-3c1ec591bfe0" providerId="ADAL" clId="{F09E2353-0D57-4638-9BA2-C9CE06B22996}" dt="2021-09-03T17:07:08.037" v="453" actId="20577"/>
        <pc:sldMkLst>
          <pc:docMk/>
          <pc:sldMk cId="2860421077" sldId="367"/>
        </pc:sldMkLst>
        <pc:spChg chg="mod">
          <ac:chgData name="Jorge" userId="c64a7d57-1da2-4763-a98c-3c1ec591bfe0" providerId="ADAL" clId="{F09E2353-0D57-4638-9BA2-C9CE06B22996}" dt="2021-09-03T17:07:08.037" v="453" actId="20577"/>
          <ac:spMkLst>
            <pc:docMk/>
            <pc:sldMk cId="2860421077" sldId="367"/>
            <ac:spMk id="4" creationId="{00000000-0000-0000-0000-000000000000}"/>
          </ac:spMkLst>
        </pc:spChg>
      </pc:sldChg>
      <pc:sldChg chg="modSp mod modAnim">
        <pc:chgData name="Jorge" userId="c64a7d57-1da2-4763-a98c-3c1ec591bfe0" providerId="ADAL" clId="{F09E2353-0D57-4638-9BA2-C9CE06B22996}" dt="2021-09-03T17:08:43.762" v="463"/>
        <pc:sldMkLst>
          <pc:docMk/>
          <pc:sldMk cId="116092366" sldId="370"/>
        </pc:sldMkLst>
        <pc:spChg chg="mod">
          <ac:chgData name="Jorge" userId="c64a7d57-1da2-4763-a98c-3c1ec591bfe0" providerId="ADAL" clId="{F09E2353-0D57-4638-9BA2-C9CE06B22996}" dt="2021-09-03T17:08:23.725" v="460" actId="1076"/>
          <ac:spMkLst>
            <pc:docMk/>
            <pc:sldMk cId="116092366" sldId="370"/>
            <ac:spMk id="3" creationId="{B7ED11AD-B72B-45B1-B3EA-BA20B14393B2}"/>
          </ac:spMkLst>
        </pc:spChg>
      </pc:sldChg>
      <pc:sldChg chg="modSp mod">
        <pc:chgData name="Jorge" userId="c64a7d57-1da2-4763-a98c-3c1ec591bfe0" providerId="ADAL" clId="{F09E2353-0D57-4638-9BA2-C9CE06B22996}" dt="2021-09-03T17:09:37.272" v="575" actId="20577"/>
        <pc:sldMkLst>
          <pc:docMk/>
          <pc:sldMk cId="4010820417" sldId="372"/>
        </pc:sldMkLst>
        <pc:spChg chg="mod">
          <ac:chgData name="Jorge" userId="c64a7d57-1da2-4763-a98c-3c1ec591bfe0" providerId="ADAL" clId="{F09E2353-0D57-4638-9BA2-C9CE06B22996}" dt="2021-09-03T17:09:37.272" v="575" actId="20577"/>
          <ac:spMkLst>
            <pc:docMk/>
            <pc:sldMk cId="4010820417" sldId="372"/>
            <ac:spMk id="6" creationId="{5CB75680-56DA-43B8-919A-31D243FA840C}"/>
          </ac:spMkLst>
        </pc:spChg>
      </pc:sldChg>
      <pc:sldChg chg="modSp mod">
        <pc:chgData name="Jorge" userId="c64a7d57-1da2-4763-a98c-3c1ec591bfe0" providerId="ADAL" clId="{F09E2353-0D57-4638-9BA2-C9CE06B22996}" dt="2021-09-03T17:09:55.382" v="576" actId="6549"/>
        <pc:sldMkLst>
          <pc:docMk/>
          <pc:sldMk cId="356602422" sldId="374"/>
        </pc:sldMkLst>
        <pc:spChg chg="mod">
          <ac:chgData name="Jorge" userId="c64a7d57-1da2-4763-a98c-3c1ec591bfe0" providerId="ADAL" clId="{F09E2353-0D57-4638-9BA2-C9CE06B22996}" dt="2021-09-03T17:09:55.382" v="576" actId="6549"/>
          <ac:spMkLst>
            <pc:docMk/>
            <pc:sldMk cId="356602422" sldId="374"/>
            <ac:spMk id="5" creationId="{F9B88D98-7EF4-44F2-835F-6426B453B4BB}"/>
          </ac:spMkLst>
        </pc:spChg>
      </pc:sldChg>
      <pc:sldChg chg="modSp add mod setBg">
        <pc:chgData name="Jorge" userId="c64a7d57-1da2-4763-a98c-3c1ec591bfe0" providerId="ADAL" clId="{F09E2353-0D57-4638-9BA2-C9CE06B22996}" dt="2021-09-03T17:02:29.235" v="25" actId="20577"/>
        <pc:sldMkLst>
          <pc:docMk/>
          <pc:sldMk cId="2383569113" sldId="375"/>
        </pc:sldMkLst>
        <pc:spChg chg="mod">
          <ac:chgData name="Jorge" userId="c64a7d57-1da2-4763-a98c-3c1ec591bfe0" providerId="ADAL" clId="{F09E2353-0D57-4638-9BA2-C9CE06B22996}" dt="2021-09-03T17:02:21.158" v="19" actId="1076"/>
          <ac:spMkLst>
            <pc:docMk/>
            <pc:sldMk cId="2383569113" sldId="375"/>
            <ac:spMk id="3" creationId="{5284AB7C-9A4C-432C-A443-52CAA73C40AD}"/>
          </ac:spMkLst>
        </pc:spChg>
        <pc:spChg chg="mod">
          <ac:chgData name="Jorge" userId="c64a7d57-1da2-4763-a98c-3c1ec591bfe0" providerId="ADAL" clId="{F09E2353-0D57-4638-9BA2-C9CE06B22996}" dt="2021-09-03T17:02:17.049" v="18" actId="1076"/>
          <ac:spMkLst>
            <pc:docMk/>
            <pc:sldMk cId="2383569113" sldId="375"/>
            <ac:spMk id="14" creationId="{56E54ADE-DDDA-4560-B695-9CFCEE507668}"/>
          </ac:spMkLst>
        </pc:spChg>
        <pc:spChg chg="mod">
          <ac:chgData name="Jorge" userId="c64a7d57-1da2-4763-a98c-3c1ec591bfe0" providerId="ADAL" clId="{F09E2353-0D57-4638-9BA2-C9CE06B22996}" dt="2021-09-03T17:02:23.682" v="20" actId="1076"/>
          <ac:spMkLst>
            <pc:docMk/>
            <pc:sldMk cId="2383569113" sldId="375"/>
            <ac:spMk id="15" creationId="{1463C351-81FA-478F-BD0D-1323F6ECDB27}"/>
          </ac:spMkLst>
        </pc:spChg>
        <pc:spChg chg="mod">
          <ac:chgData name="Jorge" userId="c64a7d57-1da2-4763-a98c-3c1ec591bfe0" providerId="ADAL" clId="{F09E2353-0D57-4638-9BA2-C9CE06B22996}" dt="2021-09-03T17:02:29.235" v="25" actId="20577"/>
          <ac:spMkLst>
            <pc:docMk/>
            <pc:sldMk cId="2383569113" sldId="375"/>
            <ac:spMk id="16" creationId="{682BA8FA-F5AF-49E6-BF01-F242A84752B9}"/>
          </ac:spMkLst>
        </pc:spChg>
      </pc:sldChg>
      <pc:sldChg chg="modSp add mod setBg">
        <pc:chgData name="Jorge" userId="c64a7d57-1da2-4763-a98c-3c1ec591bfe0" providerId="ADAL" clId="{F09E2353-0D57-4638-9BA2-C9CE06B22996}" dt="2021-09-03T17:05:20.536" v="257" actId="20577"/>
        <pc:sldMkLst>
          <pc:docMk/>
          <pc:sldMk cId="2342589789" sldId="376"/>
        </pc:sldMkLst>
        <pc:spChg chg="mod">
          <ac:chgData name="Jorge" userId="c64a7d57-1da2-4763-a98c-3c1ec591bfe0" providerId="ADAL" clId="{F09E2353-0D57-4638-9BA2-C9CE06B22996}" dt="2021-09-03T17:03:31.460" v="36" actId="20577"/>
          <ac:spMkLst>
            <pc:docMk/>
            <pc:sldMk cId="2342589789" sldId="376"/>
            <ac:spMk id="2" creationId="{00000000-0000-0000-0000-000000000000}"/>
          </ac:spMkLst>
        </pc:spChg>
        <pc:spChg chg="mod">
          <ac:chgData name="Jorge" userId="c64a7d57-1da2-4763-a98c-3c1ec591bfe0" providerId="ADAL" clId="{F09E2353-0D57-4638-9BA2-C9CE06B22996}" dt="2021-09-03T17:05:20.536" v="257" actId="20577"/>
          <ac:spMkLst>
            <pc:docMk/>
            <pc:sldMk cId="2342589789" sldId="376"/>
            <ac:spMk id="4" creationId="{895A0295-D010-432A-A083-D612A97F87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lIns="91440" tIns="45720" rIns="91440" bIns="45720"/>
          <a:lstStyle>
            <a:lvl1pPr lvl="0" algn="l" rtl="0">
              <a:defRPr sz="1200">
                <a:latin typeface="Calibri"/>
              </a:defRPr>
            </a:lvl1pPr>
          </a:lstStyle>
          <a:p>
            <a:endParaRPr/>
          </a:p>
        </p:txBody>
      </p:sp>
      <p:sp>
        <p:nvSpPr>
          <p:cNvPr id="3" name="2 Marcador de fecha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lIns="91440" tIns="45720" rIns="91440" bIns="45720"/>
          <a:lstStyle>
            <a:lvl1pPr lvl="0" algn="r" rtl="0">
              <a:defRPr sz="1200">
                <a:latin typeface="Calibri"/>
              </a:defRPr>
            </a:lvl1pPr>
          </a:lstStyle>
          <a:p>
            <a:endParaRPr/>
          </a:p>
        </p:txBody>
      </p:sp>
      <p:sp>
        <p:nvSpPr>
          <p:cNvPr id="4" name="3 Marcador de imagen de diapositiva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4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l" rtl="0">
              <a:defRPr sz="1200">
                <a:latin typeface="Calibri"/>
              </a:defRPr>
            </a:lvl1pPr>
          </a:lstStyle>
          <a:p>
            <a:endParaRPr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wrap="square" lIns="91440" tIns="45720" rIns="91440" bIns="45720" anchor="b"/>
          <a:lstStyle>
            <a:lvl1pPr lvl="0" algn="r" rtl="0">
              <a:defRPr sz="1200"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166133"/>
      </p:ext>
    </p:extLst>
  </p:cSld>
  <p:clrMap bg1="lt1" tx1="dk1" bg2="lt2" tx2="dk2" accent1="accent1" accent2="accent2" accent3="accent3" accent4="accent4" accent5="accent5" accent6="accent6" hlink="hlink" folHlink="folHlink"/>
  <p:notesStyle>
    <a:lvl1pPr lvl="0" algn="l" rtl="0">
      <a:spcBef>
        <a:spcPct val="30000"/>
      </a:spcBef>
      <a:defRPr sz="1200">
        <a:solidFill>
          <a:schemeClr val="tx1"/>
        </a:solidFill>
        <a:latin typeface="Calibri"/>
      </a:defRPr>
    </a:lvl1pPr>
    <a:lvl2pPr marL="457200" lvl="0" algn="l" rtl="0">
      <a:spcBef>
        <a:spcPct val="30000"/>
      </a:spcBef>
      <a:defRPr sz="1200">
        <a:solidFill>
          <a:schemeClr val="tx1"/>
        </a:solidFill>
        <a:latin typeface="Calibri"/>
      </a:defRPr>
    </a:lvl2pPr>
    <a:lvl3pPr marL="914400" lvl="0" algn="l" rtl="0">
      <a:spcBef>
        <a:spcPct val="30000"/>
      </a:spcBef>
      <a:defRPr sz="1200">
        <a:solidFill>
          <a:schemeClr val="tx1"/>
        </a:solidFill>
        <a:latin typeface="Calibri"/>
      </a:defRPr>
    </a:lvl3pPr>
    <a:lvl4pPr marL="1371600" lvl="0" algn="l" rtl="0">
      <a:spcBef>
        <a:spcPct val="30000"/>
      </a:spcBef>
      <a:defRPr sz="1200">
        <a:solidFill>
          <a:schemeClr val="tx1"/>
        </a:solidFill>
        <a:latin typeface="Calibri"/>
      </a:defRPr>
    </a:lvl4pPr>
    <a:lvl5pPr marL="1828800" lvl="0" algn="l" rtl="0">
      <a:spcBef>
        <a:spcPct val="30000"/>
      </a:spcBef>
      <a:defRPr sz="1200">
        <a:solidFill>
          <a:schemeClr val="tx1"/>
        </a:solidFill>
        <a:latin typeface="Calibri"/>
      </a:defRPr>
    </a:lvl5pPr>
    <a:lvl6pPr marL="2286000" lvl="0" algn="l" rtl="0">
      <a:defRPr sz="1200">
        <a:solidFill>
          <a:schemeClr val="tx1"/>
        </a:solidFill>
        <a:latin typeface="Calibri"/>
      </a:defRPr>
    </a:lvl6pPr>
    <a:lvl7pPr marL="2743200" lvl="0" algn="l" rtl="0">
      <a:defRPr sz="1200">
        <a:solidFill>
          <a:schemeClr val="tx1"/>
        </a:solidFill>
        <a:latin typeface="Calibri"/>
      </a:defRPr>
    </a:lvl7pPr>
    <a:lvl8pPr marL="3200400" lvl="0" algn="l" rtl="0">
      <a:defRPr sz="1200">
        <a:solidFill>
          <a:schemeClr val="tx1"/>
        </a:solidFill>
        <a:latin typeface="Calibri"/>
      </a:defRPr>
    </a:lvl8pPr>
    <a:lvl9pPr marL="3657600" lvl="0" algn="l" rtl="0">
      <a:defRPr sz="1200">
        <a:solidFill>
          <a:schemeClr val="tx1"/>
        </a:solidFill>
        <a:latin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otas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46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fld id="{8B38DBA3-52F9-4AF4-A6A4-FA4D7DB2F99C}" type="slidenum">
              <a:rPr/>
              <a:pPr/>
              <a:t>5</a:t>
            </a:fld>
            <a:endParaRPr/>
          </a:p>
        </p:txBody>
      </p:sp>
      <p:sp>
        <p:nvSpPr>
          <p:cNvPr id="3" name="2 Marcador de imagen de diapositiva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3 Marcador de nota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79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fld id="{8B38DBA3-52F9-4AF4-A6A4-FA4D7DB2F99C}" type="slidenum">
              <a:rPr/>
              <a:pPr/>
              <a:t>6</a:t>
            </a:fld>
            <a:endParaRPr/>
          </a:p>
        </p:txBody>
      </p:sp>
      <p:sp>
        <p:nvSpPr>
          <p:cNvPr id="3" name="2 Marcador de imagen de diapositiva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3 Marcador de nota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42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897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769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fld id="{8B38DBA3-52F9-4AF4-A6A4-FA4D7DB2F99C}" type="slidenum">
              <a:rPr/>
              <a:pPr/>
              <a:t>10</a:t>
            </a:fld>
            <a:endParaRPr/>
          </a:p>
        </p:txBody>
      </p:sp>
      <p:sp>
        <p:nvSpPr>
          <p:cNvPr id="3" name="2 Marcador de imagen de diapositiva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3 Marcador de nota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8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fld id="{8B38DBA3-52F9-4AF4-A6A4-FA4D7DB2F99C}" type="slidenum">
              <a:rPr/>
              <a:pPr/>
              <a:t>25</a:t>
            </a:fld>
            <a:endParaRPr/>
          </a:p>
        </p:txBody>
      </p:sp>
      <p:sp>
        <p:nvSpPr>
          <p:cNvPr id="3" name="2 Marcador de imagen de diapositiva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3 Marcador de nota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37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fld id="{8B38DBA3-52F9-4AF4-A6A4-FA4D7DB2F99C}" type="slidenum">
              <a:rPr/>
              <a:pPr/>
              <a:t>26</a:t>
            </a:fld>
            <a:endParaRPr/>
          </a:p>
        </p:txBody>
      </p:sp>
      <p:sp>
        <p:nvSpPr>
          <p:cNvPr id="3" name="2 Marcador de imagen de diapositiva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3 Marcador de nota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8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fld id="{8B38DBA3-52F9-4AF4-A6A4-FA4D7DB2F99C}" type="slidenum">
              <a:rPr/>
              <a:pPr/>
              <a:t>27</a:t>
            </a:fld>
            <a:endParaRPr/>
          </a:p>
        </p:txBody>
      </p:sp>
      <p:sp>
        <p:nvSpPr>
          <p:cNvPr id="3" name="2 Marcador de imagen de diapositiva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3 Marcador de nota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46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  <a:prstGeom prst="rect">
            <a:avLst/>
          </a:prstGeom>
        </p:spPr>
        <p:txBody>
          <a:bodyPr anchor="b"/>
          <a:lstStyle>
            <a:lvl1pPr lvl="0" algn="l" rtl="0">
              <a:defRPr sz="2300" b="1"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178960" y="301114"/>
            <a:ext cx="5975247" cy="6454683"/>
          </a:xfrm>
          <a:prstGeom prst="rect">
            <a:avLst/>
          </a:prstGeom>
        </p:spPr>
        <p:txBody>
          <a:bodyPr/>
          <a:lstStyle>
            <a:lvl1pPr lvl="0" rtl="0">
              <a:defRPr sz="3600"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600"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700" b="1"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sz="half" idx="2"/>
          </p:nvPr>
        </p:nvSpPr>
        <p:spPr>
          <a:xfrm>
            <a:off x="534432" y="2398404"/>
            <a:ext cx="4722671" cy="4357393"/>
          </a:xfrm>
          <a:prstGeom prst="rect">
            <a:avLst/>
          </a:prstGeom>
        </p:spPr>
        <p:txBody>
          <a:bodyPr/>
          <a:lstStyle>
            <a:lvl1pPr lvl="0" rtl="0">
              <a:defRPr sz="2700"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700" b="1"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5 Marcador de texto"/>
          <p:cNvSpPr txBox="1">
            <a:spLocks noGrp="1"/>
          </p:cNvSpPr>
          <p:nvPr>
            <p:ph type="body" sz="quarter" idx="4"/>
          </p:nvPr>
        </p:nvSpPr>
        <p:spPr>
          <a:xfrm>
            <a:off x="5429680" y="2398404"/>
            <a:ext cx="4724527" cy="4357393"/>
          </a:xfrm>
          <a:prstGeom prst="rect">
            <a:avLst/>
          </a:prstGeom>
        </p:spPr>
        <p:txBody>
          <a:bodyPr/>
          <a:lstStyle>
            <a:lvl1pPr lvl="0" rtl="0">
              <a:defRPr sz="2700"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sz="half" idx="1"/>
          </p:nvPr>
        </p:nvSpPr>
        <p:spPr>
          <a:xfrm>
            <a:off x="625361" y="1946734"/>
            <a:ext cx="5531741" cy="5504074"/>
          </a:xfrm>
          <a:prstGeom prst="rect">
            <a:avLst/>
          </a:prstGeom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sz="half" idx="2"/>
          </p:nvPr>
        </p:nvSpPr>
        <p:spPr>
          <a:xfrm>
            <a:off x="6335245" y="1946734"/>
            <a:ext cx="5533597" cy="5504074"/>
          </a:xfrm>
          <a:prstGeom prst="rect">
            <a:avLst/>
          </a:prstGeom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  <a:prstGeom prst="rect">
            <a:avLst/>
          </a:prstGeom>
        </p:spPr>
        <p:txBody>
          <a:bodyPr anchor="b"/>
          <a:lstStyle>
            <a:lvl1pPr lvl="0" algn="l" rtl="0">
              <a:defRPr sz="2300" b="1"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3600"/>
            </a:lvl1pPr>
          </a:lstStyle>
          <a:p>
            <a:endParaRPr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600"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3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4035" y="302611"/>
            <a:ext cx="9612630" cy="125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34035" y="1763185"/>
            <a:ext cx="9612630" cy="498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456834" lvl="0" indent="-3426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668" lvl="1" indent="-3426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0503" lvl="2" indent="-3426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337" lvl="3" indent="-3426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4171" lvl="4" indent="-3426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1005" lvl="5" indent="-3426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7840" lvl="6" indent="-3426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4674" lvl="7" indent="-3426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508" lvl="8" indent="-3426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534035" y="7003756"/>
            <a:ext cx="2492164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649240" y="7003756"/>
            <a:ext cx="3382221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654501" y="7003756"/>
            <a:ext cx="2492164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53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>
                <a:solidFill>
                  <a:srgbClr val="E00202"/>
                </a:solidFill>
                <a:latin typeface="Roboto"/>
              </a:defRPr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  <a:prstGeom prst="rect">
            <a:avLst/>
          </a:prstGeom>
        </p:spPr>
        <p:txBody>
          <a:bodyPr anchor="t"/>
          <a:lstStyle>
            <a:lvl1pPr lvl="0" algn="l" rtl="0">
              <a:defRPr sz="4600" b="1" cap="all"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</p:spPr>
        <p:txBody>
          <a:bodyPr/>
          <a:lstStyle>
            <a:lvl1pPr marL="0" lv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13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/>
          <a:lstStyle>
            <a:lvl1pPr lvl="0" rtl="0">
              <a:defRPr>
                <a:solidFill>
                  <a:srgbClr val="E00202"/>
                </a:solidFill>
                <a:latin typeface="Roboto"/>
              </a:defRPr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</p:spPr>
        <p:txBody>
          <a:bodyPr/>
          <a:lstStyle>
            <a:lvl1pPr marL="0" lv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9059363" y="334377"/>
            <a:ext cx="2809479" cy="711643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625361" y="334377"/>
            <a:ext cx="8255859" cy="711643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34988" y="303213"/>
            <a:ext cx="9618663" cy="1260475"/>
          </a:xfrm>
          <a:prstGeom prst="rect">
            <a:avLst/>
          </a:prstGeom>
          <a:noFill/>
          <a:ln>
            <a:noFill/>
          </a:ln>
        </p:spPr>
        <p:txBody>
          <a:bodyPr wrap="square" lIns="104287" tIns="52144" rIns="104287" bIns="52144" anchor="ctr"/>
          <a:lstStyle>
            <a:lvl1pPr lvl="0">
              <a:defRPr/>
            </a:lvl1pPr>
          </a:lstStyle>
          <a:p>
            <a:pPr lvl="0" rtl="0"/>
            <a:r>
              <a:rPr lang="es-ES_tradnl"/>
              <a:t>Clic para editar título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34988" y="1765300"/>
            <a:ext cx="9618663" cy="4991100"/>
          </a:xfrm>
          <a:prstGeom prst="rect">
            <a:avLst/>
          </a:prstGeom>
          <a:noFill/>
          <a:ln>
            <a:noFill/>
          </a:ln>
        </p:spPr>
        <p:txBody>
          <a:bodyPr wrap="square" lIns="104287" tIns="52144" rIns="104287" bIns="52144" anchor="t"/>
          <a:lstStyle>
            <a:lvl1pPr lvl="0">
              <a:defRPr/>
            </a:lvl1pPr>
          </a:lstStyle>
          <a:p>
            <a:pPr lvl="0" rtl="0"/>
            <a:r>
              <a:rPr lang="es-ES_tradnl"/>
              <a:t>Haga clic para modificar el estilo de texto del patrón</a:t>
            </a:r>
          </a:p>
          <a:p>
            <a:pPr lvl="1" rtl="0"/>
            <a:r>
              <a:rPr lang="es-ES_tradnl"/>
              <a:t>Segundo nivel</a:t>
            </a:r>
          </a:p>
          <a:p>
            <a:pPr lvl="2" rtl="0"/>
            <a:r>
              <a:rPr lang="es-ES_tradnl"/>
              <a:t>Tercer nivel</a:t>
            </a:r>
          </a:p>
          <a:p>
            <a:pPr lvl="3" rtl="0"/>
            <a:r>
              <a:rPr lang="es-ES_tradnl"/>
              <a:t>Cuarto nivel</a:t>
            </a:r>
          </a:p>
          <a:p>
            <a:pPr lvl="4" rtl="0"/>
            <a:r>
              <a:rPr lang="es-ES_tradnl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9"/>
          </a:xfrm>
          <a:prstGeom prst="rect">
            <a:avLst/>
          </a:prstGeom>
        </p:spPr>
        <p:txBody>
          <a:bodyPr lIns="104287" tIns="52144" rIns="104287" bIns="52144" anchor="ctr"/>
          <a:lstStyle>
            <a:lvl1pPr lvl="0" algn="l" rtl="0">
              <a:defRPr sz="14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9"/>
          </a:xfrm>
          <a:prstGeom prst="rect">
            <a:avLst/>
          </a:prstGeom>
        </p:spPr>
        <p:txBody>
          <a:bodyPr lIns="104287" tIns="52144" rIns="104287" bIns="52144" anchor="ctr"/>
          <a:lstStyle>
            <a:lvl1pPr lvl="0" algn="ctr" rtl="0">
              <a:defRPr sz="14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659689" y="7010400"/>
            <a:ext cx="2493961" cy="401639"/>
          </a:xfrm>
          <a:prstGeom prst="rect">
            <a:avLst/>
          </a:prstGeom>
        </p:spPr>
        <p:txBody>
          <a:bodyPr wrap="square" lIns="104287" tIns="52144" rIns="104287" bIns="52144" anchor="ctr"/>
          <a:lstStyle>
            <a:lvl1pPr lvl="0" algn="r" rtl="0">
              <a:defRPr sz="1400">
                <a:solidFill>
                  <a:srgbClr val="898989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5" r:id="rId14"/>
  </p:sldLayoutIdLst>
  <p:txStyles>
    <p:titleStyle>
      <a:lvl1pPr lvl="0" algn="ctr" rtl="0">
        <a:defRPr sz="5000">
          <a:solidFill>
            <a:schemeClr val="tx1"/>
          </a:solidFill>
          <a:latin typeface="Calibri"/>
        </a:defRPr>
      </a:lvl1pPr>
      <a:lvl2pPr lvl="0" algn="ctr" rtl="0">
        <a:defRPr sz="5000">
          <a:solidFill>
            <a:schemeClr val="tx1"/>
          </a:solidFill>
          <a:latin typeface="Calibri"/>
        </a:defRPr>
      </a:lvl2pPr>
      <a:lvl3pPr lvl="0" algn="ctr" rtl="0">
        <a:defRPr sz="5000">
          <a:solidFill>
            <a:schemeClr val="tx1"/>
          </a:solidFill>
          <a:latin typeface="Calibri"/>
        </a:defRPr>
      </a:lvl3pPr>
      <a:lvl4pPr lvl="0" algn="ctr" rtl="0">
        <a:defRPr sz="5000">
          <a:solidFill>
            <a:schemeClr val="tx1"/>
          </a:solidFill>
          <a:latin typeface="Calibri"/>
        </a:defRPr>
      </a:lvl4pPr>
      <a:lvl5pPr lvl="0" algn="ctr" rtl="0">
        <a:defRPr sz="5000">
          <a:solidFill>
            <a:schemeClr val="tx1"/>
          </a:solidFill>
          <a:latin typeface="Calibri"/>
        </a:defRPr>
      </a:lvl5pPr>
      <a:lvl6pPr marL="457200" lvl="0" algn="ctr" rtl="0">
        <a:defRPr sz="5000">
          <a:solidFill>
            <a:schemeClr val="tx1"/>
          </a:solidFill>
          <a:latin typeface="Calibri"/>
        </a:defRPr>
      </a:lvl6pPr>
      <a:lvl7pPr marL="914400" lvl="0" algn="ctr" rtl="0">
        <a:defRPr sz="5000">
          <a:solidFill>
            <a:schemeClr val="tx1"/>
          </a:solidFill>
          <a:latin typeface="Calibri"/>
        </a:defRPr>
      </a:lvl7pPr>
      <a:lvl8pPr marL="1371600" lvl="0" algn="ctr" rtl="0">
        <a:defRPr sz="5000">
          <a:solidFill>
            <a:schemeClr val="tx1"/>
          </a:solidFill>
          <a:latin typeface="Calibri"/>
        </a:defRPr>
      </a:lvl8pPr>
      <a:lvl9pPr marL="1828800" lvl="0" algn="ctr" rtl="0">
        <a:defRPr sz="5000">
          <a:solidFill>
            <a:schemeClr val="tx1"/>
          </a:solidFill>
          <a:latin typeface="Calibri"/>
        </a:defRPr>
      </a:lvl9pPr>
    </p:titleStyle>
    <p:bodyStyle>
      <a:lvl1pPr marL="390525" lvl="0" indent="-390525" algn="l" rtl="0">
        <a:spcBef>
          <a:spcPct val="20000"/>
        </a:spcBef>
        <a:buFont typeface="Arial"/>
        <a:buChar char="•"/>
        <a:defRPr sz="3600">
          <a:solidFill>
            <a:schemeClr val="tx1"/>
          </a:solidFill>
          <a:latin typeface="Calibri"/>
        </a:defRPr>
      </a:lvl1pPr>
      <a:lvl2pPr marL="846137" lvl="0" indent="-325438" algn="l" rtl="0">
        <a:spcBef>
          <a:spcPct val="20000"/>
        </a:spcBef>
        <a:buFont typeface="Arial"/>
        <a:buChar char="–"/>
        <a:defRPr sz="3200">
          <a:solidFill>
            <a:schemeClr val="tx1"/>
          </a:solidFill>
          <a:latin typeface="Calibri"/>
        </a:defRPr>
      </a:lvl2pPr>
      <a:lvl3pPr marL="1303337" lvl="0" indent="-260350" algn="l" rtl="0">
        <a:spcBef>
          <a:spcPct val="20000"/>
        </a:spcBef>
        <a:buFont typeface="Arial"/>
        <a:buChar char="•"/>
        <a:defRPr sz="2700">
          <a:solidFill>
            <a:schemeClr val="tx1"/>
          </a:solidFill>
          <a:latin typeface="Calibri"/>
        </a:defRPr>
      </a:lvl3pPr>
      <a:lvl4pPr marL="1824037" lvl="0" indent="-260350" algn="l" rtl="0">
        <a:spcBef>
          <a:spcPct val="20000"/>
        </a:spcBef>
        <a:buFont typeface="Arial"/>
        <a:buChar char="–"/>
        <a:defRPr sz="2300">
          <a:solidFill>
            <a:schemeClr val="tx1"/>
          </a:solidFill>
          <a:latin typeface="Calibri"/>
        </a:defRPr>
      </a:lvl4pPr>
      <a:lvl5pPr marL="2346325" lvl="0" indent="-260350" algn="l" rtl="0">
        <a:spcBef>
          <a:spcPct val="20000"/>
        </a:spcBef>
        <a:buFont typeface="Arial"/>
        <a:buChar char="»"/>
        <a:defRPr sz="2300">
          <a:solidFill>
            <a:schemeClr val="tx1"/>
          </a:solidFill>
          <a:latin typeface="Calibri"/>
        </a:defRPr>
      </a:lvl5pPr>
      <a:lvl6pPr marL="2867025" lvl="0" indent="-260350" algn="l" rtl="0">
        <a:spcBef>
          <a:spcPct val="20000"/>
        </a:spcBef>
        <a:buFont typeface="Arial"/>
        <a:buChar char="•"/>
        <a:defRPr sz="2300">
          <a:solidFill>
            <a:schemeClr val="tx1"/>
          </a:solidFill>
          <a:latin typeface="Calibri"/>
        </a:defRPr>
      </a:lvl6pPr>
      <a:lvl7pPr marL="3389312" lvl="0" indent="-260350" algn="l" rtl="0">
        <a:spcBef>
          <a:spcPct val="20000"/>
        </a:spcBef>
        <a:buFont typeface="Arial"/>
        <a:buChar char="•"/>
        <a:defRPr sz="2300">
          <a:solidFill>
            <a:schemeClr val="tx1"/>
          </a:solidFill>
          <a:latin typeface="Calibri"/>
        </a:defRPr>
      </a:lvl7pPr>
      <a:lvl8pPr marL="3910012" lvl="0" indent="-260350" algn="l" rtl="0">
        <a:spcBef>
          <a:spcPct val="20000"/>
        </a:spcBef>
        <a:buFont typeface="Arial"/>
        <a:buChar char="•"/>
        <a:defRPr sz="2300">
          <a:solidFill>
            <a:schemeClr val="tx1"/>
          </a:solidFill>
          <a:latin typeface="Calibri"/>
        </a:defRPr>
      </a:lvl8pPr>
      <a:lvl9pPr marL="4430712" lvl="0" indent="-260350" algn="l" rtl="0">
        <a:spcBef>
          <a:spcPct val="20000"/>
        </a:spcBef>
        <a:buFont typeface="Arial"/>
        <a:buChar char="•"/>
        <a:defRPr sz="2300">
          <a:solidFill>
            <a:schemeClr val="tx1"/>
          </a:solidFill>
          <a:latin typeface="Calibri"/>
        </a:defRPr>
      </a:lvl9pPr>
    </p:bodyStyle>
    <p:otherStyle>
      <a:lvl1pPr marL="0" lvl="0" algn="l" rtl="0">
        <a:defRPr sz="2100">
          <a:solidFill>
            <a:schemeClr val="tx1"/>
          </a:solidFill>
          <a:latin typeface="Calibri"/>
        </a:defRPr>
      </a:lvl1pPr>
      <a:lvl2pPr marL="520700" lvl="0" algn="l" rtl="0">
        <a:defRPr sz="2100">
          <a:solidFill>
            <a:schemeClr val="tx1"/>
          </a:solidFill>
          <a:latin typeface="Calibri"/>
        </a:defRPr>
      </a:lvl2pPr>
      <a:lvl3pPr marL="1041400" lvl="0" algn="l" rtl="0">
        <a:defRPr sz="2100">
          <a:solidFill>
            <a:schemeClr val="tx1"/>
          </a:solidFill>
          <a:latin typeface="Calibri"/>
        </a:defRPr>
      </a:lvl3pPr>
      <a:lvl4pPr marL="1563687" lvl="0" algn="l" rtl="0">
        <a:defRPr sz="2100">
          <a:solidFill>
            <a:schemeClr val="tx1"/>
          </a:solidFill>
          <a:latin typeface="Calibri"/>
        </a:defRPr>
      </a:lvl4pPr>
      <a:lvl5pPr marL="2084387" lvl="0" algn="l" rtl="0">
        <a:defRPr sz="2100">
          <a:solidFill>
            <a:schemeClr val="tx1"/>
          </a:solidFill>
          <a:latin typeface="Calibri"/>
        </a:defRPr>
      </a:lvl5pPr>
      <a:lvl6pPr marL="2606675" lvl="0" algn="l" rtl="0">
        <a:defRPr sz="2100">
          <a:solidFill>
            <a:schemeClr val="tx1"/>
          </a:solidFill>
          <a:latin typeface="Calibri"/>
        </a:defRPr>
      </a:lvl6pPr>
      <a:lvl7pPr marL="3127375" lvl="0" algn="l" rtl="0">
        <a:defRPr sz="2100">
          <a:solidFill>
            <a:schemeClr val="tx1"/>
          </a:solidFill>
          <a:latin typeface="Calibri"/>
        </a:defRPr>
      </a:lvl7pPr>
      <a:lvl8pPr marL="3649662" lvl="0" algn="l" rtl="0">
        <a:defRPr sz="2100">
          <a:solidFill>
            <a:schemeClr val="tx1"/>
          </a:solidFill>
          <a:latin typeface="Calibri"/>
        </a:defRPr>
      </a:lvl8pPr>
      <a:lvl9pPr marL="4170362" lvl="0" algn="l" rtl="0">
        <a:defRPr sz="21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jpg"/><Relationship Id="rId7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jpg"/><Relationship Id="rId7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www.triatlon.org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1"/>
          </p:nvPr>
        </p:nvSpPr>
        <p:spPr>
          <a:xfrm>
            <a:off x="15875" y="6618289"/>
            <a:ext cx="10656888" cy="944561"/>
          </a:xfrm>
          <a:prstGeom prst="rect">
            <a:avLst/>
          </a:prstGeom>
        </p:spPr>
        <p:txBody>
          <a:bodyPr>
            <a:normAutofit fontScale="92000" lnSpcReduction="20000"/>
          </a:bodyPr>
          <a:lstStyle>
            <a:lvl1pPr lvl="0">
              <a:defRPr/>
            </a:lvl1pPr>
          </a:lstStyle>
          <a:p>
            <a:pPr marL="0" lvl="0" indent="0" algn="ctr" rtl="0">
              <a:buNone/>
            </a:pPr>
            <a:r>
              <a:rPr lang="es-ES" sz="3200" b="1" dirty="0">
                <a:solidFill>
                  <a:srgbClr val="C00000"/>
                </a:solidFill>
              </a:rPr>
              <a:t>Campeonato de España de Duatlón Cros</a:t>
            </a:r>
          </a:p>
          <a:p>
            <a:pPr marL="0" lvl="0" indent="0" algn="ctr" rtl="0">
              <a:buNone/>
            </a:pPr>
            <a:r>
              <a:rPr lang="es-ES" sz="3200" b="1">
                <a:solidFill>
                  <a:srgbClr val="C00000"/>
                </a:solidFill>
              </a:rPr>
              <a:t>El Anillo 2021</a:t>
            </a:r>
            <a:endParaRPr lang="es-ES" sz="33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03688" y="219075"/>
            <a:ext cx="6300787" cy="4616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r" rtl="0"/>
            <a:r>
              <a:rPr lang="es-E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Control de material</a:t>
            </a:r>
          </a:p>
        </p:txBody>
      </p:sp>
      <p:pic>
        <p:nvPicPr>
          <p:cNvPr id="4" name="3 Imagen"/>
          <p:cNvPicPr/>
          <p:nvPr/>
        </p:nvPicPr>
        <p:blipFill>
          <a:blip r:embed="rId4"/>
          <a:srcRect l="20664" t="17521" r="48893" b="5839"/>
          <a:stretch>
            <a:fillRect/>
          </a:stretch>
        </p:blipFill>
        <p:spPr>
          <a:xfrm>
            <a:off x="8964613" y="1428750"/>
            <a:ext cx="1439862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25376" y="1563672"/>
            <a:ext cx="8799513" cy="3798754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ctr"/>
          <a:lstStyle>
            <a:lvl1pPr marL="390525" lvl="0" indent="-390525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just" rtl="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Alinearse manteniendo la distancia social en la puerta de acceso al área de transición.</a:t>
            </a:r>
          </a:p>
          <a:p>
            <a:pPr lvl="0" algn="just" rtl="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Revisión visual y control.</a:t>
            </a:r>
          </a:p>
          <a:p>
            <a:pPr lvl="0" algn="just" rtl="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Dirígete a tu espacio asignado en la zona de transición y deposita tu material.</a:t>
            </a:r>
          </a:p>
          <a:p>
            <a:pPr lvl="0" algn="just" rtl="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Cada deportista dispondrá de una caja</a:t>
            </a:r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C09EDB6D-1789-49ED-BE4C-F3E3A7149A15}"/>
              </a:ext>
            </a:extLst>
          </p:cNvPr>
          <p:cNvPicPr/>
          <p:nvPr/>
        </p:nvPicPr>
        <p:blipFill>
          <a:blip r:embed="rId6"/>
          <a:srcRect l="20664" t="17721" r="48336" b="5445"/>
          <a:stretch>
            <a:fillRect/>
          </a:stretch>
        </p:blipFill>
        <p:spPr>
          <a:xfrm>
            <a:off x="8950273" y="3634234"/>
            <a:ext cx="1439863" cy="2008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85EFEFB2-1C0D-4DD0-8B9B-21442630E4DD}"/>
              </a:ext>
            </a:extLst>
          </p:cNvPr>
          <p:cNvSpPr txBox="1"/>
          <p:nvPr/>
        </p:nvSpPr>
        <p:spPr>
          <a:xfrm>
            <a:off x="125376" y="1563672"/>
            <a:ext cx="10555324" cy="3798754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ctr"/>
          <a:lstStyle>
            <a:lvl1pPr marL="390525" lvl="0" indent="-390525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marL="0" lvl="0" indent="0" algn="ctr" rtl="0">
              <a:spcBef>
                <a:spcPts val="600"/>
              </a:spcBef>
              <a:spcAft>
                <a:spcPts val="600"/>
              </a:spcAft>
            </a:pPr>
            <a:r>
              <a:rPr lang="es-E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CADETE, JUVENIL, JUNIOR y PARATRIATLÓN</a:t>
            </a:r>
          </a:p>
        </p:txBody>
      </p:sp>
    </p:spTree>
    <p:extLst>
      <p:ext uri="{BB962C8B-B14F-4D97-AF65-F5344CB8AC3E}">
        <p14:creationId xmlns:p14="http://schemas.microsoft.com/office/powerpoint/2010/main" val="186764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193FF9-CBDB-0742-A5AE-EA862A5B1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1369849"/>
            <a:ext cx="10679663" cy="60073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19180" y="707618"/>
            <a:ext cx="3168482" cy="3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99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1Vuelta  – 2,6 km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E32021-F573-4292-8A74-FCC22DF66CC7}"/>
              </a:ext>
            </a:extLst>
          </p:cNvPr>
          <p:cNvSpPr txBox="1"/>
          <p:nvPr/>
        </p:nvSpPr>
        <p:spPr>
          <a:xfrm>
            <a:off x="6860399" y="218275"/>
            <a:ext cx="3535612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Carrera a pie #1</a:t>
            </a:r>
          </a:p>
        </p:txBody>
      </p:sp>
      <p:pic>
        <p:nvPicPr>
          <p:cNvPr id="12" name="Imagen 11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877DBB4B-D541-4165-806B-2F38CB5E6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008" y="4665007"/>
            <a:ext cx="539547" cy="539547"/>
          </a:xfrm>
          <a:prstGeom prst="rect">
            <a:avLst/>
          </a:prstGeom>
        </p:spPr>
      </p:pic>
      <p:pic>
        <p:nvPicPr>
          <p:cNvPr id="13" name="Imagen 12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60A9F500-4E6E-4D6A-A87C-9131AAE9B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17740">
            <a:off x="4010279" y="4173536"/>
            <a:ext cx="539547" cy="539547"/>
          </a:xfrm>
          <a:prstGeom prst="rect">
            <a:avLst/>
          </a:prstGeom>
        </p:spPr>
      </p:pic>
      <p:pic>
        <p:nvPicPr>
          <p:cNvPr id="14" name="Imagen 13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A46D09BA-4086-44A4-BBFF-26CA0C620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04692" flipH="1">
            <a:off x="8020039" y="4665007"/>
            <a:ext cx="539547" cy="5395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0E4BAA-D4F8-4680-8D40-1314C6F92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969" y="5474880"/>
            <a:ext cx="359698" cy="359698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CD18CC30-E33D-D84A-AAAB-C789FEAF6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7292">
            <a:off x="3900358" y="3822110"/>
            <a:ext cx="359698" cy="359698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BC2CE91C-52B6-714E-9EB8-65489AF0C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4">
            <a:off x="6880396" y="2562406"/>
            <a:ext cx="359698" cy="359698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9909A4BE-3429-A84D-87BA-DED926B67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4">
            <a:off x="8215170" y="5337809"/>
            <a:ext cx="359698" cy="35969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CD95478F-B198-5840-AFA4-F8EB60953E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5018">
            <a:off x="5654231" y="6071484"/>
            <a:ext cx="359698" cy="3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7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421A8C-166D-E14B-B5CA-BE6DE073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1369850"/>
            <a:ext cx="10679663" cy="60073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E32021-F573-4292-8A74-FCC22DF66CC7}"/>
              </a:ext>
            </a:extLst>
          </p:cNvPr>
          <p:cNvSpPr txBox="1"/>
          <p:nvPr/>
        </p:nvSpPr>
        <p:spPr>
          <a:xfrm>
            <a:off x="6860399" y="218275"/>
            <a:ext cx="3535612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Acceso a Transición #1</a:t>
            </a:r>
          </a:p>
        </p:txBody>
      </p:sp>
      <p:pic>
        <p:nvPicPr>
          <p:cNvPr id="13" name="Imagen 12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60A9F500-4E6E-4D6A-A87C-9131AAE9B03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00803" y="6837614"/>
            <a:ext cx="539547" cy="539547"/>
          </a:xfrm>
          <a:prstGeom prst="rect">
            <a:avLst/>
          </a:prstGeom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9810C11E-1E38-A540-8BB4-8C9A28F262D7}"/>
              </a:ext>
            </a:extLst>
          </p:cNvPr>
          <p:cNvSpPr/>
          <p:nvPr/>
        </p:nvSpPr>
        <p:spPr>
          <a:xfrm>
            <a:off x="3322817" y="1688836"/>
            <a:ext cx="3239242" cy="4443575"/>
          </a:xfrm>
          <a:custGeom>
            <a:avLst/>
            <a:gdLst>
              <a:gd name="connsiteX0" fmla="*/ 415636 w 3241964"/>
              <a:gd name="connsiteY0" fmla="*/ 0 h 4447309"/>
              <a:gd name="connsiteX1" fmla="*/ 3228109 w 3241964"/>
              <a:gd name="connsiteY1" fmla="*/ 1662545 h 4447309"/>
              <a:gd name="connsiteX2" fmla="*/ 2286000 w 3241964"/>
              <a:gd name="connsiteY2" fmla="*/ 2895600 h 4447309"/>
              <a:gd name="connsiteX3" fmla="*/ 3241964 w 3241964"/>
              <a:gd name="connsiteY3" fmla="*/ 3588327 h 4447309"/>
              <a:gd name="connsiteX4" fmla="*/ 2382982 w 3241964"/>
              <a:gd name="connsiteY4" fmla="*/ 4447309 h 4447309"/>
              <a:gd name="connsiteX5" fmla="*/ 526473 w 3241964"/>
              <a:gd name="connsiteY5" fmla="*/ 3435927 h 4447309"/>
              <a:gd name="connsiteX6" fmla="*/ 1482436 w 3241964"/>
              <a:gd name="connsiteY6" fmla="*/ 1814945 h 4447309"/>
              <a:gd name="connsiteX7" fmla="*/ 0 w 3241964"/>
              <a:gd name="connsiteY7" fmla="*/ 1219200 h 4447309"/>
              <a:gd name="connsiteX8" fmla="*/ 415636 w 3241964"/>
              <a:gd name="connsiteY8" fmla="*/ 0 h 44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1964" h="4447309">
                <a:moveTo>
                  <a:pt x="415636" y="0"/>
                </a:moveTo>
                <a:lnTo>
                  <a:pt x="3228109" y="1662545"/>
                </a:lnTo>
                <a:lnTo>
                  <a:pt x="2286000" y="2895600"/>
                </a:lnTo>
                <a:lnTo>
                  <a:pt x="3241964" y="3588327"/>
                </a:lnTo>
                <a:lnTo>
                  <a:pt x="2382982" y="4447309"/>
                </a:lnTo>
                <a:lnTo>
                  <a:pt x="526473" y="3435927"/>
                </a:lnTo>
                <a:lnTo>
                  <a:pt x="1482436" y="1814945"/>
                </a:lnTo>
                <a:lnTo>
                  <a:pt x="0" y="1219200"/>
                </a:lnTo>
                <a:lnTo>
                  <a:pt x="415636" y="0"/>
                </a:lnTo>
                <a:close/>
              </a:path>
            </a:pathLst>
          </a:custGeom>
          <a:solidFill>
            <a:srgbClr val="00B050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1C00D3-BCBF-47BA-BB35-CA01A0B04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652" y="3830317"/>
            <a:ext cx="543189" cy="543189"/>
          </a:xfrm>
          <a:prstGeom prst="rect">
            <a:avLst/>
          </a:prstGeom>
        </p:spPr>
      </p:pic>
      <p:sp>
        <p:nvSpPr>
          <p:cNvPr id="10" name="Forma libre 9">
            <a:extLst>
              <a:ext uri="{FF2B5EF4-FFF2-40B4-BE49-F238E27FC236}">
                <a16:creationId xmlns:a16="http://schemas.microsoft.com/office/drawing/2014/main" id="{1D0B7332-08C3-CA48-9961-0F35CF4C26E2}"/>
              </a:ext>
            </a:extLst>
          </p:cNvPr>
          <p:cNvSpPr/>
          <p:nvPr/>
        </p:nvSpPr>
        <p:spPr>
          <a:xfrm>
            <a:off x="3086208" y="5054192"/>
            <a:ext cx="2991348" cy="1661485"/>
          </a:xfrm>
          <a:custGeom>
            <a:avLst/>
            <a:gdLst>
              <a:gd name="connsiteX0" fmla="*/ 2993862 w 2993862"/>
              <a:gd name="connsiteY0" fmla="*/ 1189961 h 1662881"/>
              <a:gd name="connsiteX1" fmla="*/ 2356553 w 2993862"/>
              <a:gd name="connsiteY1" fmla="*/ 1411634 h 1662881"/>
              <a:gd name="connsiteX2" fmla="*/ 1816226 w 2993862"/>
              <a:gd name="connsiteY2" fmla="*/ 1633306 h 1662881"/>
              <a:gd name="connsiteX3" fmla="*/ 1262044 w 2993862"/>
              <a:gd name="connsiteY3" fmla="*/ 1647161 h 1662881"/>
              <a:gd name="connsiteX4" fmla="*/ 846408 w 2993862"/>
              <a:gd name="connsiteY4" fmla="*/ 1508616 h 1662881"/>
              <a:gd name="connsiteX5" fmla="*/ 389208 w 2993862"/>
              <a:gd name="connsiteY5" fmla="*/ 1079125 h 1662881"/>
              <a:gd name="connsiteX6" fmla="*/ 98262 w 2993862"/>
              <a:gd name="connsiteY6" fmla="*/ 524943 h 1662881"/>
              <a:gd name="connsiteX7" fmla="*/ 1281 w 2993862"/>
              <a:gd name="connsiteY7" fmla="*/ 206288 h 1662881"/>
              <a:gd name="connsiteX8" fmla="*/ 153681 w 2993862"/>
              <a:gd name="connsiteY8" fmla="*/ 12325 h 1662881"/>
              <a:gd name="connsiteX9" fmla="*/ 306081 w 2993862"/>
              <a:gd name="connsiteY9" fmla="*/ 81597 h 1662881"/>
              <a:gd name="connsiteX10" fmla="*/ 430772 w 2993862"/>
              <a:gd name="connsiteY10" fmla="*/ 580361 h 1662881"/>
              <a:gd name="connsiteX11" fmla="*/ 624735 w 2993862"/>
              <a:gd name="connsiteY11" fmla="*/ 954434 h 1662881"/>
              <a:gd name="connsiteX12" fmla="*/ 1081935 w 2993862"/>
              <a:gd name="connsiteY12" fmla="*/ 1259234 h 1662881"/>
              <a:gd name="connsiteX13" fmla="*/ 1428299 w 2993862"/>
              <a:gd name="connsiteY13" fmla="*/ 1231525 h 1662881"/>
              <a:gd name="connsiteX14" fmla="*/ 1913208 w 2993862"/>
              <a:gd name="connsiteY14" fmla="*/ 1231525 h 1662881"/>
              <a:gd name="connsiteX15" fmla="*/ 2301135 w 2993862"/>
              <a:gd name="connsiteY15" fmla="*/ 871306 h 166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93862" h="1662881">
                <a:moveTo>
                  <a:pt x="2993862" y="1189961"/>
                </a:moveTo>
                <a:cubicBezTo>
                  <a:pt x="2773344" y="1263852"/>
                  <a:pt x="2552826" y="1337743"/>
                  <a:pt x="2356553" y="1411634"/>
                </a:cubicBezTo>
                <a:cubicBezTo>
                  <a:pt x="2160280" y="1485525"/>
                  <a:pt x="1998644" y="1594052"/>
                  <a:pt x="1816226" y="1633306"/>
                </a:cubicBezTo>
                <a:cubicBezTo>
                  <a:pt x="1633808" y="1672560"/>
                  <a:pt x="1423680" y="1667943"/>
                  <a:pt x="1262044" y="1647161"/>
                </a:cubicBezTo>
                <a:cubicBezTo>
                  <a:pt x="1100408" y="1626379"/>
                  <a:pt x="991881" y="1603289"/>
                  <a:pt x="846408" y="1508616"/>
                </a:cubicBezTo>
                <a:cubicBezTo>
                  <a:pt x="700935" y="1413943"/>
                  <a:pt x="513899" y="1243071"/>
                  <a:pt x="389208" y="1079125"/>
                </a:cubicBezTo>
                <a:cubicBezTo>
                  <a:pt x="264517" y="915179"/>
                  <a:pt x="162916" y="670416"/>
                  <a:pt x="98262" y="524943"/>
                </a:cubicBezTo>
                <a:cubicBezTo>
                  <a:pt x="33608" y="379470"/>
                  <a:pt x="-7955" y="291724"/>
                  <a:pt x="1281" y="206288"/>
                </a:cubicBezTo>
                <a:cubicBezTo>
                  <a:pt x="10517" y="120852"/>
                  <a:pt x="102881" y="33107"/>
                  <a:pt x="153681" y="12325"/>
                </a:cubicBezTo>
                <a:cubicBezTo>
                  <a:pt x="204481" y="-8457"/>
                  <a:pt x="259899" y="-13076"/>
                  <a:pt x="306081" y="81597"/>
                </a:cubicBezTo>
                <a:cubicBezTo>
                  <a:pt x="352263" y="176270"/>
                  <a:pt x="377663" y="434888"/>
                  <a:pt x="430772" y="580361"/>
                </a:cubicBezTo>
                <a:cubicBezTo>
                  <a:pt x="483881" y="725834"/>
                  <a:pt x="516208" y="841289"/>
                  <a:pt x="624735" y="954434"/>
                </a:cubicBezTo>
                <a:cubicBezTo>
                  <a:pt x="733262" y="1067579"/>
                  <a:pt x="948008" y="1213052"/>
                  <a:pt x="1081935" y="1259234"/>
                </a:cubicBezTo>
                <a:cubicBezTo>
                  <a:pt x="1215862" y="1305416"/>
                  <a:pt x="1289754" y="1236143"/>
                  <a:pt x="1428299" y="1231525"/>
                </a:cubicBezTo>
                <a:cubicBezTo>
                  <a:pt x="1566844" y="1226907"/>
                  <a:pt x="1767735" y="1291562"/>
                  <a:pt x="1913208" y="1231525"/>
                </a:cubicBezTo>
                <a:cubicBezTo>
                  <a:pt x="2058681" y="1171488"/>
                  <a:pt x="2179908" y="1021397"/>
                  <a:pt x="2301135" y="871306"/>
                </a:cubicBezTo>
              </a:path>
            </a:pathLst>
          </a:custGeom>
          <a:noFill/>
          <a:ln w="57150">
            <a:solidFill>
              <a:srgbClr val="00FA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pic>
        <p:nvPicPr>
          <p:cNvPr id="15" name="Imagen 14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0D34737C-1C93-194B-8D38-18AA9A2B7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713301">
            <a:off x="3302370" y="1337487"/>
            <a:ext cx="539547" cy="5395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BDC1CC-B6E7-A043-983B-E69B533F7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99458">
            <a:off x="3206549" y="1794793"/>
            <a:ext cx="539547" cy="539547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D4F85A1A-72BE-E24E-B72B-9FE3A85A73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7292">
            <a:off x="5272243" y="5505239"/>
            <a:ext cx="359698" cy="3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1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03CD4A-D9E6-4451-9906-BE212E6CE89C}"/>
              </a:ext>
            </a:extLst>
          </p:cNvPr>
          <p:cNvSpPr txBox="1"/>
          <p:nvPr/>
        </p:nvSpPr>
        <p:spPr>
          <a:xfrm>
            <a:off x="7219180" y="707618"/>
            <a:ext cx="3168482" cy="3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99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1 vuelta </a:t>
            </a:r>
            <a:r>
              <a:rPr lang="es-ES" sz="1399" i="1">
                <a:solidFill>
                  <a:schemeClr val="bg1">
                    <a:lumMod val="75000"/>
                  </a:schemeClr>
                </a:solidFill>
                <a:latin typeface=""/>
              </a:rPr>
              <a:t>de 10 </a:t>
            </a:r>
            <a:r>
              <a:rPr lang="es-ES" sz="1399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km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F7B9A-5E99-4466-A455-896C16B9D114}"/>
              </a:ext>
            </a:extLst>
          </p:cNvPr>
          <p:cNvSpPr txBox="1"/>
          <p:nvPr/>
        </p:nvSpPr>
        <p:spPr>
          <a:xfrm>
            <a:off x="4899872" y="218275"/>
            <a:ext cx="5496137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Ciclismo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700DDC1-503D-4547-9F49-B8288EB82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1" y="1600720"/>
            <a:ext cx="9136322" cy="5139181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F047018E-FE81-4845-842A-CF3ECA278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1302" y="4307502"/>
            <a:ext cx="376684" cy="35969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CF755ECF-BB7F-4D29-8D17-5424FA19D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15" y="5172198"/>
            <a:ext cx="359698" cy="359698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5A3BF127-7466-4509-BBEB-0A019405E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981">
            <a:off x="2216157" y="4700917"/>
            <a:ext cx="251788" cy="251788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6FEBE9E5-2DF6-4C1F-9E9C-6AF9FDD33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7632">
            <a:off x="7794675" y="3848827"/>
            <a:ext cx="251788" cy="251788"/>
          </a:xfrm>
          <a:prstGeom prst="rect">
            <a:avLst/>
          </a:prstGeom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E357A89D-35E0-400A-BFF5-2F872C350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4177">
            <a:off x="5381038" y="4525058"/>
            <a:ext cx="251788" cy="25178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3161D78-104A-419E-A788-CB9D1B87F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1" y="6119199"/>
            <a:ext cx="9136322" cy="10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0858D8-8A08-2F4A-92B1-B07A8045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1369849"/>
            <a:ext cx="10679663" cy="60073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E32021-F573-4292-8A74-FCC22DF66CC7}"/>
              </a:ext>
            </a:extLst>
          </p:cNvPr>
          <p:cNvSpPr txBox="1"/>
          <p:nvPr/>
        </p:nvSpPr>
        <p:spPr>
          <a:xfrm>
            <a:off x="6860399" y="218275"/>
            <a:ext cx="3535612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Acceso a Transición #1</a:t>
            </a: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9810C11E-1E38-A540-8BB4-8C9A28F262D7}"/>
              </a:ext>
            </a:extLst>
          </p:cNvPr>
          <p:cNvSpPr/>
          <p:nvPr/>
        </p:nvSpPr>
        <p:spPr>
          <a:xfrm>
            <a:off x="4337957" y="4442996"/>
            <a:ext cx="1476584" cy="2468066"/>
          </a:xfrm>
          <a:custGeom>
            <a:avLst/>
            <a:gdLst>
              <a:gd name="connsiteX0" fmla="*/ 415636 w 3241964"/>
              <a:gd name="connsiteY0" fmla="*/ 0 h 4447309"/>
              <a:gd name="connsiteX1" fmla="*/ 3228109 w 3241964"/>
              <a:gd name="connsiteY1" fmla="*/ 1662545 h 4447309"/>
              <a:gd name="connsiteX2" fmla="*/ 2286000 w 3241964"/>
              <a:gd name="connsiteY2" fmla="*/ 2895600 h 4447309"/>
              <a:gd name="connsiteX3" fmla="*/ 3241964 w 3241964"/>
              <a:gd name="connsiteY3" fmla="*/ 3588327 h 4447309"/>
              <a:gd name="connsiteX4" fmla="*/ 2382982 w 3241964"/>
              <a:gd name="connsiteY4" fmla="*/ 4447309 h 4447309"/>
              <a:gd name="connsiteX5" fmla="*/ 526473 w 3241964"/>
              <a:gd name="connsiteY5" fmla="*/ 3435927 h 4447309"/>
              <a:gd name="connsiteX6" fmla="*/ 1482436 w 3241964"/>
              <a:gd name="connsiteY6" fmla="*/ 1814945 h 4447309"/>
              <a:gd name="connsiteX7" fmla="*/ 0 w 3241964"/>
              <a:gd name="connsiteY7" fmla="*/ 1219200 h 4447309"/>
              <a:gd name="connsiteX8" fmla="*/ 415636 w 3241964"/>
              <a:gd name="connsiteY8" fmla="*/ 0 h 44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1964" h="4447309">
                <a:moveTo>
                  <a:pt x="415636" y="0"/>
                </a:moveTo>
                <a:lnTo>
                  <a:pt x="3228109" y="1662545"/>
                </a:lnTo>
                <a:lnTo>
                  <a:pt x="2286000" y="2895600"/>
                </a:lnTo>
                <a:lnTo>
                  <a:pt x="3241964" y="3588327"/>
                </a:lnTo>
                <a:lnTo>
                  <a:pt x="2382982" y="4447309"/>
                </a:lnTo>
                <a:lnTo>
                  <a:pt x="526473" y="3435927"/>
                </a:lnTo>
                <a:lnTo>
                  <a:pt x="1482436" y="1814945"/>
                </a:lnTo>
                <a:lnTo>
                  <a:pt x="0" y="1219200"/>
                </a:lnTo>
                <a:lnTo>
                  <a:pt x="415636" y="0"/>
                </a:lnTo>
                <a:close/>
              </a:path>
            </a:pathLst>
          </a:custGeom>
          <a:solidFill>
            <a:srgbClr val="00B050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1C00D3-BCBF-47BA-BB35-CA01A0B0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538" y="4942051"/>
            <a:ext cx="543189" cy="543189"/>
          </a:xfrm>
          <a:prstGeom prst="rect">
            <a:avLst/>
          </a:prstGeom>
        </p:spPr>
      </p:pic>
      <p:pic>
        <p:nvPicPr>
          <p:cNvPr id="15" name="Imagen 14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0D34737C-1C93-194B-8D38-18AA9A2B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24338">
            <a:off x="3407902" y="5241062"/>
            <a:ext cx="539547" cy="5395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BDC1CC-B6E7-A043-983B-E69B533F7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99458">
            <a:off x="3802783" y="5771318"/>
            <a:ext cx="539547" cy="539547"/>
          </a:xfrm>
          <a:prstGeom prst="rect">
            <a:avLst/>
          </a:prstGeom>
        </p:spPr>
      </p:pic>
      <p:sp>
        <p:nvSpPr>
          <p:cNvPr id="5" name="Forma libre 4">
            <a:extLst>
              <a:ext uri="{FF2B5EF4-FFF2-40B4-BE49-F238E27FC236}">
                <a16:creationId xmlns:a16="http://schemas.microsoft.com/office/drawing/2014/main" id="{07F2E4D3-EB59-E442-8A21-EC5DFB86EC37}"/>
              </a:ext>
            </a:extLst>
          </p:cNvPr>
          <p:cNvSpPr/>
          <p:nvPr/>
        </p:nvSpPr>
        <p:spPr>
          <a:xfrm>
            <a:off x="4530860" y="1854950"/>
            <a:ext cx="1574383" cy="2685525"/>
          </a:xfrm>
          <a:custGeom>
            <a:avLst/>
            <a:gdLst>
              <a:gd name="connsiteX0" fmla="*/ 23996 w 1575706"/>
              <a:gd name="connsiteY0" fmla="*/ 2687782 h 2687782"/>
              <a:gd name="connsiteX1" fmla="*/ 23996 w 1575706"/>
              <a:gd name="connsiteY1" fmla="*/ 2230582 h 2687782"/>
              <a:gd name="connsiteX2" fmla="*/ 273378 w 1575706"/>
              <a:gd name="connsiteY2" fmla="*/ 1537855 h 2687782"/>
              <a:gd name="connsiteX3" fmla="*/ 536615 w 1575706"/>
              <a:gd name="connsiteY3" fmla="*/ 1066800 h 2687782"/>
              <a:gd name="connsiteX4" fmla="*/ 882978 w 1575706"/>
              <a:gd name="connsiteY4" fmla="*/ 775855 h 2687782"/>
              <a:gd name="connsiteX5" fmla="*/ 1146215 w 1575706"/>
              <a:gd name="connsiteY5" fmla="*/ 471055 h 2687782"/>
              <a:gd name="connsiteX6" fmla="*/ 1437160 w 1575706"/>
              <a:gd name="connsiteY6" fmla="*/ 360218 h 2687782"/>
              <a:gd name="connsiteX7" fmla="*/ 1575706 w 1575706"/>
              <a:gd name="connsiteY7" fmla="*/ 0 h 2687782"/>
              <a:gd name="connsiteX8" fmla="*/ 1575706 w 1575706"/>
              <a:gd name="connsiteY8" fmla="*/ 0 h 2687782"/>
              <a:gd name="connsiteX9" fmla="*/ 1575706 w 1575706"/>
              <a:gd name="connsiteY9" fmla="*/ 0 h 268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706" h="2687782">
                <a:moveTo>
                  <a:pt x="23996" y="2687782"/>
                </a:moveTo>
                <a:cubicBezTo>
                  <a:pt x="3214" y="2555009"/>
                  <a:pt x="-17568" y="2422236"/>
                  <a:pt x="23996" y="2230582"/>
                </a:cubicBezTo>
                <a:cubicBezTo>
                  <a:pt x="65560" y="2038928"/>
                  <a:pt x="187942" y="1731819"/>
                  <a:pt x="273378" y="1537855"/>
                </a:cubicBezTo>
                <a:cubicBezTo>
                  <a:pt x="358815" y="1343891"/>
                  <a:pt x="435015" y="1193800"/>
                  <a:pt x="536615" y="1066800"/>
                </a:cubicBezTo>
                <a:cubicBezTo>
                  <a:pt x="638215" y="939800"/>
                  <a:pt x="781378" y="875146"/>
                  <a:pt x="882978" y="775855"/>
                </a:cubicBezTo>
                <a:cubicBezTo>
                  <a:pt x="984578" y="676564"/>
                  <a:pt x="1053851" y="540328"/>
                  <a:pt x="1146215" y="471055"/>
                </a:cubicBezTo>
                <a:cubicBezTo>
                  <a:pt x="1238579" y="401782"/>
                  <a:pt x="1365578" y="438727"/>
                  <a:pt x="1437160" y="360218"/>
                </a:cubicBezTo>
                <a:cubicBezTo>
                  <a:pt x="1508742" y="281709"/>
                  <a:pt x="1575706" y="0"/>
                  <a:pt x="1575706" y="0"/>
                </a:cubicBezTo>
                <a:lnTo>
                  <a:pt x="1575706" y="0"/>
                </a:lnTo>
                <a:lnTo>
                  <a:pt x="1575706" y="0"/>
                </a:lnTo>
              </a:path>
            </a:pathLst>
          </a:custGeom>
          <a:noFill/>
          <a:ln w="57150">
            <a:solidFill>
              <a:srgbClr val="00FA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D4F85A1A-72BE-E24E-B72B-9FE3A85A7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7292">
            <a:off x="4696553" y="3136532"/>
            <a:ext cx="359698" cy="359698"/>
          </a:xfrm>
          <a:prstGeom prst="rect">
            <a:avLst/>
          </a:prstGeom>
        </p:spPr>
      </p:pic>
      <p:pic>
        <p:nvPicPr>
          <p:cNvPr id="13" name="Imagen 12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60A9F500-4E6E-4D6A-A87C-9131AAE9B03E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8370045">
            <a:off x="4322772" y="3435697"/>
            <a:ext cx="539547" cy="539547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22FC515E-749C-C94B-AC3F-265E0BD8D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7292">
            <a:off x="4839603" y="6241663"/>
            <a:ext cx="359698" cy="359698"/>
          </a:xfrm>
          <a:prstGeom prst="rect">
            <a:avLst/>
          </a:prstGeom>
        </p:spPr>
      </p:pic>
      <p:sp>
        <p:nvSpPr>
          <p:cNvPr id="9" name="Forma libre 8">
            <a:extLst>
              <a:ext uri="{FF2B5EF4-FFF2-40B4-BE49-F238E27FC236}">
                <a16:creationId xmlns:a16="http://schemas.microsoft.com/office/drawing/2014/main" id="{188343EC-F90E-5243-89AF-B306CEA99FE8}"/>
              </a:ext>
            </a:extLst>
          </p:cNvPr>
          <p:cNvSpPr/>
          <p:nvPr/>
        </p:nvSpPr>
        <p:spPr>
          <a:xfrm>
            <a:off x="4236450" y="6234455"/>
            <a:ext cx="955161" cy="520887"/>
          </a:xfrm>
          <a:custGeom>
            <a:avLst/>
            <a:gdLst>
              <a:gd name="connsiteX0" fmla="*/ 0 w 955964"/>
              <a:gd name="connsiteY0" fmla="*/ 8707 h 521325"/>
              <a:gd name="connsiteX1" fmla="*/ 83127 w 955964"/>
              <a:gd name="connsiteY1" fmla="*/ 22562 h 521325"/>
              <a:gd name="connsiteX2" fmla="*/ 166254 w 955964"/>
              <a:gd name="connsiteY2" fmla="*/ 202671 h 521325"/>
              <a:gd name="connsiteX3" fmla="*/ 277091 w 955964"/>
              <a:gd name="connsiteY3" fmla="*/ 382780 h 521325"/>
              <a:gd name="connsiteX4" fmla="*/ 484909 w 955964"/>
              <a:gd name="connsiteY4" fmla="*/ 493616 h 521325"/>
              <a:gd name="connsiteX5" fmla="*/ 734291 w 955964"/>
              <a:gd name="connsiteY5" fmla="*/ 521325 h 521325"/>
              <a:gd name="connsiteX6" fmla="*/ 955964 w 955964"/>
              <a:gd name="connsiteY6" fmla="*/ 493616 h 5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964" h="521325">
                <a:moveTo>
                  <a:pt x="0" y="8707"/>
                </a:moveTo>
                <a:cubicBezTo>
                  <a:pt x="27709" y="-529"/>
                  <a:pt x="55418" y="-9765"/>
                  <a:pt x="83127" y="22562"/>
                </a:cubicBezTo>
                <a:cubicBezTo>
                  <a:pt x="110836" y="54889"/>
                  <a:pt x="133927" y="142635"/>
                  <a:pt x="166254" y="202671"/>
                </a:cubicBezTo>
                <a:cubicBezTo>
                  <a:pt x="198581" y="262707"/>
                  <a:pt x="223982" y="334289"/>
                  <a:pt x="277091" y="382780"/>
                </a:cubicBezTo>
                <a:cubicBezTo>
                  <a:pt x="330200" y="431271"/>
                  <a:pt x="408709" y="470525"/>
                  <a:pt x="484909" y="493616"/>
                </a:cubicBezTo>
                <a:cubicBezTo>
                  <a:pt x="561109" y="516707"/>
                  <a:pt x="655782" y="521325"/>
                  <a:pt x="734291" y="521325"/>
                </a:cubicBezTo>
                <a:cubicBezTo>
                  <a:pt x="812800" y="521325"/>
                  <a:pt x="884382" y="507470"/>
                  <a:pt x="955964" y="493616"/>
                </a:cubicBezTo>
              </a:path>
            </a:pathLst>
          </a:custGeom>
          <a:noFill/>
          <a:ln w="57150">
            <a:solidFill>
              <a:srgbClr val="00FA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</p:spTree>
    <p:extLst>
      <p:ext uri="{BB962C8B-B14F-4D97-AF65-F5344CB8AC3E}">
        <p14:creationId xmlns:p14="http://schemas.microsoft.com/office/powerpoint/2010/main" val="115366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19161B-9E12-BE41-9188-977F7D678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1369843"/>
            <a:ext cx="10679663" cy="60073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F832EF6-A6EF-4556-AD3B-F04BCBD75C23}"/>
              </a:ext>
            </a:extLst>
          </p:cNvPr>
          <p:cNvSpPr txBox="1"/>
          <p:nvPr/>
        </p:nvSpPr>
        <p:spPr>
          <a:xfrm>
            <a:off x="7219180" y="707618"/>
            <a:ext cx="3168482" cy="3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99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1  Vuelta de 1,3 km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2BC4A5-B18E-42F7-BD40-7E16836F1438}"/>
              </a:ext>
            </a:extLst>
          </p:cNvPr>
          <p:cNvSpPr txBox="1"/>
          <p:nvPr/>
        </p:nvSpPr>
        <p:spPr>
          <a:xfrm>
            <a:off x="6860399" y="218275"/>
            <a:ext cx="3535612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Carrera a pie #2</a:t>
            </a:r>
          </a:p>
        </p:txBody>
      </p:sp>
      <p:pic>
        <p:nvPicPr>
          <p:cNvPr id="15" name="Imagen 14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FAA01402-354E-A343-930D-A47F7369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17740">
            <a:off x="4010279" y="4173536"/>
            <a:ext cx="539547" cy="539547"/>
          </a:xfrm>
          <a:prstGeom prst="rect">
            <a:avLst/>
          </a:prstGeom>
        </p:spPr>
      </p:pic>
      <p:pic>
        <p:nvPicPr>
          <p:cNvPr id="17" name="Imagen 16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63BDE56C-51EA-1147-994C-060DACD6D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04692" flipH="1">
            <a:off x="8020039" y="4665007"/>
            <a:ext cx="539547" cy="53954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D49AEF1-9BE4-A640-8141-017297D41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969" y="5474880"/>
            <a:ext cx="359698" cy="35969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4A203A27-9523-C748-A90F-028EFABA3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7292">
            <a:off x="3900358" y="3822110"/>
            <a:ext cx="359698" cy="359698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4CEA821F-568E-074C-B125-91C3F3302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4">
            <a:off x="6806145" y="3226865"/>
            <a:ext cx="359698" cy="359698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3565E48D-3F49-0242-ACC7-0EA3E7E0B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4">
            <a:off x="8215170" y="5337809"/>
            <a:ext cx="359698" cy="359698"/>
          </a:xfrm>
          <a:prstGeom prst="rect">
            <a:avLst/>
          </a:prstGeom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C0AC20FB-3E93-2740-BB44-68C212B4F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5018">
            <a:off x="5654231" y="6071484"/>
            <a:ext cx="359698" cy="359698"/>
          </a:xfrm>
          <a:prstGeom prst="rect">
            <a:avLst/>
          </a:prstGeom>
        </p:spPr>
      </p:pic>
      <p:pic>
        <p:nvPicPr>
          <p:cNvPr id="23" name="Picture 4" descr="T:\Organizadores\Iconos FETRI\iconos_PNG\SIN SOMBRA\VARIOS\penaliza_sin.png">
            <a:extLst>
              <a:ext uri="{FF2B5EF4-FFF2-40B4-BE49-F238E27FC236}">
                <a16:creationId xmlns:a16="http://schemas.microsoft.com/office/drawing/2014/main" id="{A64611A5-8683-D349-8493-2D78831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0207" y="4741353"/>
            <a:ext cx="442522" cy="442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41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22BC4A5-B18E-42F7-BD40-7E16836F1438}"/>
              </a:ext>
            </a:extLst>
          </p:cNvPr>
          <p:cNvSpPr txBox="1"/>
          <p:nvPr/>
        </p:nvSpPr>
        <p:spPr>
          <a:xfrm>
            <a:off x="6860399" y="218275"/>
            <a:ext cx="3535612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Entrada a meta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340394-F199-804E-A77C-F672ED348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1369099"/>
            <a:ext cx="10679663" cy="600731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AD36C5E-EF34-BC4C-A10E-8E4A09C9BE11}"/>
              </a:ext>
            </a:extLst>
          </p:cNvPr>
          <p:cNvSpPr/>
          <p:nvPr/>
        </p:nvSpPr>
        <p:spPr>
          <a:xfrm>
            <a:off x="5116467" y="3694079"/>
            <a:ext cx="306640" cy="224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sp>
        <p:nvSpPr>
          <p:cNvPr id="24" name="Arco de bloque 23">
            <a:extLst>
              <a:ext uri="{FF2B5EF4-FFF2-40B4-BE49-F238E27FC236}">
                <a16:creationId xmlns:a16="http://schemas.microsoft.com/office/drawing/2014/main" id="{E799D574-E58D-7340-A19E-A2B9A7EC9295}"/>
              </a:ext>
            </a:extLst>
          </p:cNvPr>
          <p:cNvSpPr/>
          <p:nvPr/>
        </p:nvSpPr>
        <p:spPr>
          <a:xfrm>
            <a:off x="4908824" y="3895789"/>
            <a:ext cx="739771" cy="781853"/>
          </a:xfrm>
          <a:prstGeom prst="blockArc">
            <a:avLst>
              <a:gd name="adj1" fmla="val 10800000"/>
              <a:gd name="adj2" fmla="val 21417429"/>
              <a:gd name="adj3" fmla="val 20215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  <a:scene3d>
            <a:camera prst="orthographicFront">
              <a:rot lat="2779555" lon="21151157" rev="20913776"/>
            </a:camera>
            <a:lightRig rig="threePt" dir="t">
              <a:rot lat="0" lon="0" rev="3000000"/>
            </a:lightRig>
          </a:scene3d>
          <a:sp3d extrusionH="127000" contourW="1905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t" anchorCtr="0"/>
          <a:lstStyle/>
          <a:p>
            <a:pPr algn="ctr"/>
            <a:r>
              <a:rPr lang="es-ES" sz="1399" b="1" dirty="0">
                <a:solidFill>
                  <a:schemeClr val="tx1"/>
                </a:solidFill>
              </a:rPr>
              <a:t>META</a:t>
            </a:r>
          </a:p>
        </p:txBody>
      </p:sp>
      <p:pic>
        <p:nvPicPr>
          <p:cNvPr id="27" name="Picture 3" descr="T:\Organizadores\Iconos FETRI\iconos_PNG\SIN SOMBRA\VARIOS\meta_sin.png">
            <a:extLst>
              <a:ext uri="{FF2B5EF4-FFF2-40B4-BE49-F238E27FC236}">
                <a16:creationId xmlns:a16="http://schemas.microsoft.com/office/drawing/2014/main" id="{315CFD77-D8F5-064D-9FF6-A2CFD86C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51242">
            <a:off x="5501831" y="3552528"/>
            <a:ext cx="430593" cy="430593"/>
          </a:xfrm>
          <a:prstGeom prst="rect">
            <a:avLst/>
          </a:prstGeom>
          <a:noFill/>
        </p:spPr>
      </p:pic>
      <p:pic>
        <p:nvPicPr>
          <p:cNvPr id="28" name="Picture 6" descr="T:\Organizadores\Iconos FETRI\iconos_PNG\SIN SOMBRA\VARIOS\zona_atletas_sin.png">
            <a:extLst>
              <a:ext uri="{FF2B5EF4-FFF2-40B4-BE49-F238E27FC236}">
                <a16:creationId xmlns:a16="http://schemas.microsoft.com/office/drawing/2014/main" id="{E7F6A1B7-E0A0-B84B-981C-0807CCA9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0497" y="3562787"/>
            <a:ext cx="410073" cy="410073"/>
          </a:xfrm>
          <a:prstGeom prst="rect">
            <a:avLst/>
          </a:prstGeom>
          <a:noFill/>
        </p:spPr>
      </p:pic>
      <p:pic>
        <p:nvPicPr>
          <p:cNvPr id="29" name="Picture 6" descr="T:\Organizadores\Iconos FETRI\iconos_PNG\SIN SOMBRA\VARIOS\zona_atletas_sin.png">
            <a:extLst>
              <a:ext uri="{FF2B5EF4-FFF2-40B4-BE49-F238E27FC236}">
                <a16:creationId xmlns:a16="http://schemas.microsoft.com/office/drawing/2014/main" id="{04AA7988-E136-4C42-8529-8C0DFACF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1687" y="4165367"/>
            <a:ext cx="410073" cy="410073"/>
          </a:xfrm>
          <a:prstGeom prst="rect">
            <a:avLst/>
          </a:prstGeom>
          <a:noFill/>
        </p:spPr>
      </p:pic>
      <p:pic>
        <p:nvPicPr>
          <p:cNvPr id="30" name="Picture 4" descr="T:\Organizadores\Iconos FETRI\iconos_PNG\SIN SOMBRA\VARIOS\penaliza_sin.png">
            <a:extLst>
              <a:ext uri="{FF2B5EF4-FFF2-40B4-BE49-F238E27FC236}">
                <a16:creationId xmlns:a16="http://schemas.microsoft.com/office/drawing/2014/main" id="{A66F88B9-B6A5-FA48-93D4-4C613CAC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9264" y="3483117"/>
            <a:ext cx="442522" cy="442522"/>
          </a:xfrm>
          <a:prstGeom prst="rect">
            <a:avLst/>
          </a:prstGeom>
          <a:noFill/>
        </p:spPr>
      </p:pic>
      <p:sp>
        <p:nvSpPr>
          <p:cNvPr id="2" name="Forma libre 1">
            <a:extLst>
              <a:ext uri="{FF2B5EF4-FFF2-40B4-BE49-F238E27FC236}">
                <a16:creationId xmlns:a16="http://schemas.microsoft.com/office/drawing/2014/main" id="{5CFEFCC4-E7D5-FE4F-AF5C-08114C8C9BE6}"/>
              </a:ext>
            </a:extLst>
          </p:cNvPr>
          <p:cNvSpPr/>
          <p:nvPr/>
        </p:nvSpPr>
        <p:spPr>
          <a:xfrm>
            <a:off x="4970125" y="4111345"/>
            <a:ext cx="308004" cy="1919887"/>
          </a:xfrm>
          <a:custGeom>
            <a:avLst/>
            <a:gdLst>
              <a:gd name="connsiteX0" fmla="*/ 0 w 308263"/>
              <a:gd name="connsiteY0" fmla="*/ 1856509 h 1921500"/>
              <a:gd name="connsiteX1" fmla="*/ 277091 w 308263"/>
              <a:gd name="connsiteY1" fmla="*/ 1898073 h 1921500"/>
              <a:gd name="connsiteX2" fmla="*/ 304800 w 308263"/>
              <a:gd name="connsiteY2" fmla="*/ 1537855 h 1921500"/>
              <a:gd name="connsiteX3" fmla="*/ 304800 w 308263"/>
              <a:gd name="connsiteY3" fmla="*/ 0 h 1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263" h="1921500">
                <a:moveTo>
                  <a:pt x="0" y="1856509"/>
                </a:moveTo>
                <a:cubicBezTo>
                  <a:pt x="113145" y="1903845"/>
                  <a:pt x="226291" y="1951182"/>
                  <a:pt x="277091" y="1898073"/>
                </a:cubicBezTo>
                <a:cubicBezTo>
                  <a:pt x="327891" y="1844964"/>
                  <a:pt x="300182" y="1854200"/>
                  <a:pt x="304800" y="1537855"/>
                </a:cubicBezTo>
                <a:cubicBezTo>
                  <a:pt x="309418" y="1221510"/>
                  <a:pt x="307109" y="610755"/>
                  <a:pt x="304800" y="0"/>
                </a:cubicBezTo>
              </a:path>
            </a:pathLst>
          </a:custGeom>
          <a:noFill/>
          <a:ln w="57150">
            <a:solidFill>
              <a:srgbClr val="00FA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pic>
        <p:nvPicPr>
          <p:cNvPr id="25" name="Imagen 24" descr="Logotipo, Icono&#10;&#10;Descripción generada automáticamente">
            <a:extLst>
              <a:ext uri="{FF2B5EF4-FFF2-40B4-BE49-F238E27FC236}">
                <a16:creationId xmlns:a16="http://schemas.microsoft.com/office/drawing/2014/main" id="{5FAE0024-14E4-6845-942A-BFD6AA3E9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5691" flipH="1">
            <a:off x="5096803" y="5345842"/>
            <a:ext cx="359698" cy="359698"/>
          </a:xfrm>
          <a:prstGeom prst="rect">
            <a:avLst/>
          </a:prstGeom>
        </p:spPr>
      </p:pic>
      <p:pic>
        <p:nvPicPr>
          <p:cNvPr id="26" name="Picture 5" descr="T:\Organizadores\Iconos FETRI\iconos_PNG\SIN SOMBRA\VARIOS\flecha_arriba_sin.png">
            <a:extLst>
              <a:ext uri="{FF2B5EF4-FFF2-40B4-BE49-F238E27FC236}">
                <a16:creationId xmlns:a16="http://schemas.microsoft.com/office/drawing/2014/main" id="{27A1D980-2B83-D04E-B3B8-59133A73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61524">
            <a:off x="5074487" y="4837940"/>
            <a:ext cx="442522" cy="442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7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85EFEFB2-1C0D-4DD0-8B9B-21442630E4DD}"/>
              </a:ext>
            </a:extLst>
          </p:cNvPr>
          <p:cNvSpPr txBox="1"/>
          <p:nvPr/>
        </p:nvSpPr>
        <p:spPr>
          <a:xfrm>
            <a:off x="125376" y="1563672"/>
            <a:ext cx="10555324" cy="3798754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ctr"/>
          <a:lstStyle>
            <a:lvl1pPr marL="390525" lvl="0" indent="-390525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marL="0" lvl="0" indent="0" algn="ctr" rtl="0">
              <a:spcBef>
                <a:spcPts val="600"/>
              </a:spcBef>
              <a:spcAft>
                <a:spcPts val="600"/>
              </a:spcAft>
            </a:pPr>
            <a:r>
              <a:rPr lang="es-E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ELITE, SUB23 y GRUPOS DE EDAD</a:t>
            </a:r>
          </a:p>
        </p:txBody>
      </p:sp>
    </p:spTree>
    <p:extLst>
      <p:ext uri="{BB962C8B-B14F-4D97-AF65-F5344CB8AC3E}">
        <p14:creationId xmlns:p14="http://schemas.microsoft.com/office/powerpoint/2010/main" val="1229371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193FF9-CBDB-0742-A5AE-EA862A5B1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1369849"/>
            <a:ext cx="10679663" cy="60073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19180" y="707618"/>
            <a:ext cx="3168482" cy="3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99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2Vuelta  – 2,6 km = 5,2 km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E32021-F573-4292-8A74-FCC22DF66CC7}"/>
              </a:ext>
            </a:extLst>
          </p:cNvPr>
          <p:cNvSpPr txBox="1"/>
          <p:nvPr/>
        </p:nvSpPr>
        <p:spPr>
          <a:xfrm>
            <a:off x="6860399" y="218275"/>
            <a:ext cx="3535612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Carrera a pie #1</a:t>
            </a:r>
          </a:p>
        </p:txBody>
      </p:sp>
      <p:pic>
        <p:nvPicPr>
          <p:cNvPr id="12" name="Imagen 11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877DBB4B-D541-4165-806B-2F38CB5E6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008" y="4665007"/>
            <a:ext cx="539547" cy="539547"/>
          </a:xfrm>
          <a:prstGeom prst="rect">
            <a:avLst/>
          </a:prstGeom>
        </p:spPr>
      </p:pic>
      <p:pic>
        <p:nvPicPr>
          <p:cNvPr id="13" name="Imagen 12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60A9F500-4E6E-4D6A-A87C-9131AAE9B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17740">
            <a:off x="4010279" y="4173536"/>
            <a:ext cx="539547" cy="539547"/>
          </a:xfrm>
          <a:prstGeom prst="rect">
            <a:avLst/>
          </a:prstGeom>
        </p:spPr>
      </p:pic>
      <p:pic>
        <p:nvPicPr>
          <p:cNvPr id="14" name="Imagen 13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A46D09BA-4086-44A4-BBFF-26CA0C620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04692" flipH="1">
            <a:off x="8020039" y="4665007"/>
            <a:ext cx="539547" cy="5395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0E4BAA-D4F8-4680-8D40-1314C6F92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969" y="5474880"/>
            <a:ext cx="359698" cy="359698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CD18CC30-E33D-D84A-AAAB-C789FEAF6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7292">
            <a:off x="3900358" y="3822110"/>
            <a:ext cx="359698" cy="359698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BC2CE91C-52B6-714E-9EB8-65489AF0C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4">
            <a:off x="6880396" y="2562406"/>
            <a:ext cx="359698" cy="359698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9909A4BE-3429-A84D-87BA-DED926B67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4">
            <a:off x="8215170" y="5337809"/>
            <a:ext cx="359698" cy="35969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CD95478F-B198-5840-AFA4-F8EB60953E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5018">
            <a:off x="5654231" y="6071484"/>
            <a:ext cx="359698" cy="3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0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65939" y="219075"/>
            <a:ext cx="3538536" cy="414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r" rtl="0"/>
            <a:r>
              <a:rPr lang="es-ES" sz="24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Piensa que 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766" y="1309688"/>
            <a:ext cx="10441160" cy="4419600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ctr"/>
          <a:lstStyle>
            <a:lvl1pPr marL="390525" lvl="0" indent="-390525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Debes mantener la distancia interpersonal.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Debes hacer uso siempre de la mascarilla.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Debes minimizar los contactos.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Debes mantener siempre la educación y respeto.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Debes ser </a:t>
            </a:r>
            <a:r>
              <a:rPr lang="es-ES" sz="2400" u="sng" dirty="0">
                <a:solidFill>
                  <a:srgbClr val="C00000"/>
                </a:solidFill>
                <a:latin typeface="Roboto"/>
              </a:rPr>
              <a:t>autosuficiente</a:t>
            </a:r>
            <a:r>
              <a:rPr lang="es-ES" sz="2400" dirty="0">
                <a:solidFill>
                  <a:srgbClr val="C00000"/>
                </a:solidFill>
                <a:latin typeface="Roboto"/>
              </a:rPr>
              <a:t>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Debes hacer uso con frecuencia del gel hidroalcohólico.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Debes leer el manual preventivo COVID-19 para la competición que se encuentra en la ficha del </a:t>
            </a:r>
            <a:r>
              <a:rPr lang="es-ES" sz="2400">
                <a:solidFill>
                  <a:srgbClr val="C00000"/>
                </a:solidFill>
                <a:latin typeface="Roboto"/>
              </a:rPr>
              <a:t>evento en </a:t>
            </a:r>
            <a:r>
              <a:rPr lang="es-ES" sz="2400" dirty="0">
                <a:solidFill>
                  <a:srgbClr val="C00000"/>
                </a:solidFill>
                <a:latin typeface="Roboto"/>
              </a:rPr>
              <a:t>www.triatlon.org</a:t>
            </a:r>
          </a:p>
        </p:txBody>
      </p:sp>
      <p:pic>
        <p:nvPicPr>
          <p:cNvPr id="4" name="3 Imagen"/>
          <p:cNvPicPr/>
          <p:nvPr/>
        </p:nvPicPr>
        <p:blipFill>
          <a:blip r:embed="rId4"/>
          <a:srcRect t="32836" b="38230"/>
          <a:stretch>
            <a:fillRect/>
          </a:stretch>
        </p:blipFill>
        <p:spPr>
          <a:xfrm>
            <a:off x="0" y="5605464"/>
            <a:ext cx="10688638" cy="173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421A8C-166D-E14B-B5CA-BE6DE073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1369850"/>
            <a:ext cx="10679663" cy="60073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E32021-F573-4292-8A74-FCC22DF66CC7}"/>
              </a:ext>
            </a:extLst>
          </p:cNvPr>
          <p:cNvSpPr txBox="1"/>
          <p:nvPr/>
        </p:nvSpPr>
        <p:spPr>
          <a:xfrm>
            <a:off x="6860399" y="218275"/>
            <a:ext cx="3535612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Acceso a Transición #1</a:t>
            </a:r>
          </a:p>
        </p:txBody>
      </p:sp>
      <p:pic>
        <p:nvPicPr>
          <p:cNvPr id="13" name="Imagen 12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60A9F500-4E6E-4D6A-A87C-9131AAE9B03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00803" y="6837614"/>
            <a:ext cx="539547" cy="539547"/>
          </a:xfrm>
          <a:prstGeom prst="rect">
            <a:avLst/>
          </a:prstGeom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9810C11E-1E38-A540-8BB4-8C9A28F262D7}"/>
              </a:ext>
            </a:extLst>
          </p:cNvPr>
          <p:cNvSpPr/>
          <p:nvPr/>
        </p:nvSpPr>
        <p:spPr>
          <a:xfrm>
            <a:off x="3322817" y="1688836"/>
            <a:ext cx="3239242" cy="4443575"/>
          </a:xfrm>
          <a:custGeom>
            <a:avLst/>
            <a:gdLst>
              <a:gd name="connsiteX0" fmla="*/ 415636 w 3241964"/>
              <a:gd name="connsiteY0" fmla="*/ 0 h 4447309"/>
              <a:gd name="connsiteX1" fmla="*/ 3228109 w 3241964"/>
              <a:gd name="connsiteY1" fmla="*/ 1662545 h 4447309"/>
              <a:gd name="connsiteX2" fmla="*/ 2286000 w 3241964"/>
              <a:gd name="connsiteY2" fmla="*/ 2895600 h 4447309"/>
              <a:gd name="connsiteX3" fmla="*/ 3241964 w 3241964"/>
              <a:gd name="connsiteY3" fmla="*/ 3588327 h 4447309"/>
              <a:gd name="connsiteX4" fmla="*/ 2382982 w 3241964"/>
              <a:gd name="connsiteY4" fmla="*/ 4447309 h 4447309"/>
              <a:gd name="connsiteX5" fmla="*/ 526473 w 3241964"/>
              <a:gd name="connsiteY5" fmla="*/ 3435927 h 4447309"/>
              <a:gd name="connsiteX6" fmla="*/ 1482436 w 3241964"/>
              <a:gd name="connsiteY6" fmla="*/ 1814945 h 4447309"/>
              <a:gd name="connsiteX7" fmla="*/ 0 w 3241964"/>
              <a:gd name="connsiteY7" fmla="*/ 1219200 h 4447309"/>
              <a:gd name="connsiteX8" fmla="*/ 415636 w 3241964"/>
              <a:gd name="connsiteY8" fmla="*/ 0 h 44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1964" h="4447309">
                <a:moveTo>
                  <a:pt x="415636" y="0"/>
                </a:moveTo>
                <a:lnTo>
                  <a:pt x="3228109" y="1662545"/>
                </a:lnTo>
                <a:lnTo>
                  <a:pt x="2286000" y="2895600"/>
                </a:lnTo>
                <a:lnTo>
                  <a:pt x="3241964" y="3588327"/>
                </a:lnTo>
                <a:lnTo>
                  <a:pt x="2382982" y="4447309"/>
                </a:lnTo>
                <a:lnTo>
                  <a:pt x="526473" y="3435927"/>
                </a:lnTo>
                <a:lnTo>
                  <a:pt x="1482436" y="1814945"/>
                </a:lnTo>
                <a:lnTo>
                  <a:pt x="0" y="1219200"/>
                </a:lnTo>
                <a:lnTo>
                  <a:pt x="415636" y="0"/>
                </a:lnTo>
                <a:close/>
              </a:path>
            </a:pathLst>
          </a:custGeom>
          <a:solidFill>
            <a:srgbClr val="00B050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1C00D3-BCBF-47BA-BB35-CA01A0B04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652" y="3830317"/>
            <a:ext cx="543189" cy="543189"/>
          </a:xfrm>
          <a:prstGeom prst="rect">
            <a:avLst/>
          </a:prstGeom>
        </p:spPr>
      </p:pic>
      <p:sp>
        <p:nvSpPr>
          <p:cNvPr id="10" name="Forma libre 9">
            <a:extLst>
              <a:ext uri="{FF2B5EF4-FFF2-40B4-BE49-F238E27FC236}">
                <a16:creationId xmlns:a16="http://schemas.microsoft.com/office/drawing/2014/main" id="{1D0B7332-08C3-CA48-9961-0F35CF4C26E2}"/>
              </a:ext>
            </a:extLst>
          </p:cNvPr>
          <p:cNvSpPr/>
          <p:nvPr/>
        </p:nvSpPr>
        <p:spPr>
          <a:xfrm>
            <a:off x="3086208" y="5054192"/>
            <a:ext cx="2991348" cy="1661485"/>
          </a:xfrm>
          <a:custGeom>
            <a:avLst/>
            <a:gdLst>
              <a:gd name="connsiteX0" fmla="*/ 2993862 w 2993862"/>
              <a:gd name="connsiteY0" fmla="*/ 1189961 h 1662881"/>
              <a:gd name="connsiteX1" fmla="*/ 2356553 w 2993862"/>
              <a:gd name="connsiteY1" fmla="*/ 1411634 h 1662881"/>
              <a:gd name="connsiteX2" fmla="*/ 1816226 w 2993862"/>
              <a:gd name="connsiteY2" fmla="*/ 1633306 h 1662881"/>
              <a:gd name="connsiteX3" fmla="*/ 1262044 w 2993862"/>
              <a:gd name="connsiteY3" fmla="*/ 1647161 h 1662881"/>
              <a:gd name="connsiteX4" fmla="*/ 846408 w 2993862"/>
              <a:gd name="connsiteY4" fmla="*/ 1508616 h 1662881"/>
              <a:gd name="connsiteX5" fmla="*/ 389208 w 2993862"/>
              <a:gd name="connsiteY5" fmla="*/ 1079125 h 1662881"/>
              <a:gd name="connsiteX6" fmla="*/ 98262 w 2993862"/>
              <a:gd name="connsiteY6" fmla="*/ 524943 h 1662881"/>
              <a:gd name="connsiteX7" fmla="*/ 1281 w 2993862"/>
              <a:gd name="connsiteY7" fmla="*/ 206288 h 1662881"/>
              <a:gd name="connsiteX8" fmla="*/ 153681 w 2993862"/>
              <a:gd name="connsiteY8" fmla="*/ 12325 h 1662881"/>
              <a:gd name="connsiteX9" fmla="*/ 306081 w 2993862"/>
              <a:gd name="connsiteY9" fmla="*/ 81597 h 1662881"/>
              <a:gd name="connsiteX10" fmla="*/ 430772 w 2993862"/>
              <a:gd name="connsiteY10" fmla="*/ 580361 h 1662881"/>
              <a:gd name="connsiteX11" fmla="*/ 624735 w 2993862"/>
              <a:gd name="connsiteY11" fmla="*/ 954434 h 1662881"/>
              <a:gd name="connsiteX12" fmla="*/ 1081935 w 2993862"/>
              <a:gd name="connsiteY12" fmla="*/ 1259234 h 1662881"/>
              <a:gd name="connsiteX13" fmla="*/ 1428299 w 2993862"/>
              <a:gd name="connsiteY13" fmla="*/ 1231525 h 1662881"/>
              <a:gd name="connsiteX14" fmla="*/ 1913208 w 2993862"/>
              <a:gd name="connsiteY14" fmla="*/ 1231525 h 1662881"/>
              <a:gd name="connsiteX15" fmla="*/ 2301135 w 2993862"/>
              <a:gd name="connsiteY15" fmla="*/ 871306 h 166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93862" h="1662881">
                <a:moveTo>
                  <a:pt x="2993862" y="1189961"/>
                </a:moveTo>
                <a:cubicBezTo>
                  <a:pt x="2773344" y="1263852"/>
                  <a:pt x="2552826" y="1337743"/>
                  <a:pt x="2356553" y="1411634"/>
                </a:cubicBezTo>
                <a:cubicBezTo>
                  <a:pt x="2160280" y="1485525"/>
                  <a:pt x="1998644" y="1594052"/>
                  <a:pt x="1816226" y="1633306"/>
                </a:cubicBezTo>
                <a:cubicBezTo>
                  <a:pt x="1633808" y="1672560"/>
                  <a:pt x="1423680" y="1667943"/>
                  <a:pt x="1262044" y="1647161"/>
                </a:cubicBezTo>
                <a:cubicBezTo>
                  <a:pt x="1100408" y="1626379"/>
                  <a:pt x="991881" y="1603289"/>
                  <a:pt x="846408" y="1508616"/>
                </a:cubicBezTo>
                <a:cubicBezTo>
                  <a:pt x="700935" y="1413943"/>
                  <a:pt x="513899" y="1243071"/>
                  <a:pt x="389208" y="1079125"/>
                </a:cubicBezTo>
                <a:cubicBezTo>
                  <a:pt x="264517" y="915179"/>
                  <a:pt x="162916" y="670416"/>
                  <a:pt x="98262" y="524943"/>
                </a:cubicBezTo>
                <a:cubicBezTo>
                  <a:pt x="33608" y="379470"/>
                  <a:pt x="-7955" y="291724"/>
                  <a:pt x="1281" y="206288"/>
                </a:cubicBezTo>
                <a:cubicBezTo>
                  <a:pt x="10517" y="120852"/>
                  <a:pt x="102881" y="33107"/>
                  <a:pt x="153681" y="12325"/>
                </a:cubicBezTo>
                <a:cubicBezTo>
                  <a:pt x="204481" y="-8457"/>
                  <a:pt x="259899" y="-13076"/>
                  <a:pt x="306081" y="81597"/>
                </a:cubicBezTo>
                <a:cubicBezTo>
                  <a:pt x="352263" y="176270"/>
                  <a:pt x="377663" y="434888"/>
                  <a:pt x="430772" y="580361"/>
                </a:cubicBezTo>
                <a:cubicBezTo>
                  <a:pt x="483881" y="725834"/>
                  <a:pt x="516208" y="841289"/>
                  <a:pt x="624735" y="954434"/>
                </a:cubicBezTo>
                <a:cubicBezTo>
                  <a:pt x="733262" y="1067579"/>
                  <a:pt x="948008" y="1213052"/>
                  <a:pt x="1081935" y="1259234"/>
                </a:cubicBezTo>
                <a:cubicBezTo>
                  <a:pt x="1215862" y="1305416"/>
                  <a:pt x="1289754" y="1236143"/>
                  <a:pt x="1428299" y="1231525"/>
                </a:cubicBezTo>
                <a:cubicBezTo>
                  <a:pt x="1566844" y="1226907"/>
                  <a:pt x="1767735" y="1291562"/>
                  <a:pt x="1913208" y="1231525"/>
                </a:cubicBezTo>
                <a:cubicBezTo>
                  <a:pt x="2058681" y="1171488"/>
                  <a:pt x="2179908" y="1021397"/>
                  <a:pt x="2301135" y="871306"/>
                </a:cubicBezTo>
              </a:path>
            </a:pathLst>
          </a:custGeom>
          <a:noFill/>
          <a:ln w="57150">
            <a:solidFill>
              <a:srgbClr val="00FA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pic>
        <p:nvPicPr>
          <p:cNvPr id="15" name="Imagen 14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0D34737C-1C93-194B-8D38-18AA9A2B7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713301">
            <a:off x="3302370" y="1337487"/>
            <a:ext cx="539547" cy="5395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BDC1CC-B6E7-A043-983B-E69B533F7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99458">
            <a:off x="3206549" y="1794793"/>
            <a:ext cx="539547" cy="539547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D4F85A1A-72BE-E24E-B72B-9FE3A85A73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7292">
            <a:off x="5272243" y="5505239"/>
            <a:ext cx="359698" cy="3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4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7750FA-A07B-7D41-B46B-21A7F5C2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1369845"/>
            <a:ext cx="10679663" cy="600731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03CD4A-D9E6-4451-9906-BE212E6CE89C}"/>
              </a:ext>
            </a:extLst>
          </p:cNvPr>
          <p:cNvSpPr txBox="1"/>
          <p:nvPr/>
        </p:nvSpPr>
        <p:spPr>
          <a:xfrm>
            <a:off x="7219180" y="707618"/>
            <a:ext cx="3168482" cy="3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99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1 vueltas de 21,4 km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F7B9A-5E99-4466-A455-896C16B9D114}"/>
              </a:ext>
            </a:extLst>
          </p:cNvPr>
          <p:cNvSpPr txBox="1"/>
          <p:nvPr/>
        </p:nvSpPr>
        <p:spPr>
          <a:xfrm>
            <a:off x="4899872" y="218275"/>
            <a:ext cx="5496137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Ciclismo</a:t>
            </a:r>
          </a:p>
        </p:txBody>
      </p:sp>
      <p:pic>
        <p:nvPicPr>
          <p:cNvPr id="9" name="Imagen 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9664CD91-0EF7-40F2-A99E-8274B1748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63" y="5526539"/>
            <a:ext cx="539547" cy="539547"/>
          </a:xfrm>
          <a:prstGeom prst="rect">
            <a:avLst/>
          </a:prstGeom>
        </p:spPr>
      </p:pic>
      <p:pic>
        <p:nvPicPr>
          <p:cNvPr id="10" name="Imagen 9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BFE8E2CB-BEC9-430B-860E-FFAAC456C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05122" y="2980799"/>
            <a:ext cx="539547" cy="539547"/>
          </a:xfrm>
          <a:prstGeom prst="rect">
            <a:avLst/>
          </a:prstGeom>
        </p:spPr>
      </p:pic>
      <p:pic>
        <p:nvPicPr>
          <p:cNvPr id="14" name="Imagen 13" descr="Imagen que contiene plato, dibujo&#10;&#10;Descripción generada automáticamente">
            <a:extLst>
              <a:ext uri="{FF2B5EF4-FFF2-40B4-BE49-F238E27FC236}">
                <a16:creationId xmlns:a16="http://schemas.microsoft.com/office/drawing/2014/main" id="{D222371A-AD07-4541-B1A4-86904DD75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37595">
            <a:off x="1049484" y="4950095"/>
            <a:ext cx="359698" cy="3596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4A2769-A8CD-DD43-A58D-E2C11EAA4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6210392"/>
            <a:ext cx="10679663" cy="1137094"/>
          </a:xfrm>
          <a:prstGeom prst="rect">
            <a:avLst/>
          </a:prstGeom>
        </p:spPr>
      </p:pic>
      <p:pic>
        <p:nvPicPr>
          <p:cNvPr id="13" name="Imagen 12" descr="Imagen que contiene plato, dibujo&#10;&#10;Descripción generada automáticamente">
            <a:extLst>
              <a:ext uri="{FF2B5EF4-FFF2-40B4-BE49-F238E27FC236}">
                <a16:creationId xmlns:a16="http://schemas.microsoft.com/office/drawing/2014/main" id="{AFB036CC-D232-C943-BF04-CE5EA33A2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37595">
            <a:off x="6664820" y="4445938"/>
            <a:ext cx="359698" cy="359698"/>
          </a:xfrm>
          <a:prstGeom prst="rect">
            <a:avLst/>
          </a:prstGeom>
        </p:spPr>
      </p:pic>
      <p:pic>
        <p:nvPicPr>
          <p:cNvPr id="15" name="Imagen 14" descr="Imagen que contiene plato, dibujo&#10;&#10;Descripción generada automáticamente">
            <a:extLst>
              <a:ext uri="{FF2B5EF4-FFF2-40B4-BE49-F238E27FC236}">
                <a16:creationId xmlns:a16="http://schemas.microsoft.com/office/drawing/2014/main" id="{97018836-60A2-5B4A-A143-13BAFDBE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3094">
            <a:off x="7171439" y="2167605"/>
            <a:ext cx="359698" cy="359698"/>
          </a:xfrm>
          <a:prstGeom prst="rect">
            <a:avLst/>
          </a:prstGeom>
        </p:spPr>
      </p:pic>
      <p:pic>
        <p:nvPicPr>
          <p:cNvPr id="16" name="Imagen 15" descr="Imagen que contiene plato, dibujo&#10;&#10;Descripción generada automáticamente">
            <a:extLst>
              <a:ext uri="{FF2B5EF4-FFF2-40B4-BE49-F238E27FC236}">
                <a16:creationId xmlns:a16="http://schemas.microsoft.com/office/drawing/2014/main" id="{87415CD5-23B0-504A-9BE4-D56762F94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3094">
            <a:off x="2862268" y="4685520"/>
            <a:ext cx="359698" cy="3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43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0858D8-8A08-2F4A-92B1-B07A8045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1369849"/>
            <a:ext cx="10679663" cy="60073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E32021-F573-4292-8A74-FCC22DF66CC7}"/>
              </a:ext>
            </a:extLst>
          </p:cNvPr>
          <p:cNvSpPr txBox="1"/>
          <p:nvPr/>
        </p:nvSpPr>
        <p:spPr>
          <a:xfrm>
            <a:off x="6860399" y="218275"/>
            <a:ext cx="3535612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Acceso a Transición #1</a:t>
            </a: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9810C11E-1E38-A540-8BB4-8C9A28F262D7}"/>
              </a:ext>
            </a:extLst>
          </p:cNvPr>
          <p:cNvSpPr/>
          <p:nvPr/>
        </p:nvSpPr>
        <p:spPr>
          <a:xfrm>
            <a:off x="4337957" y="4442996"/>
            <a:ext cx="1476584" cy="2468066"/>
          </a:xfrm>
          <a:custGeom>
            <a:avLst/>
            <a:gdLst>
              <a:gd name="connsiteX0" fmla="*/ 415636 w 3241964"/>
              <a:gd name="connsiteY0" fmla="*/ 0 h 4447309"/>
              <a:gd name="connsiteX1" fmla="*/ 3228109 w 3241964"/>
              <a:gd name="connsiteY1" fmla="*/ 1662545 h 4447309"/>
              <a:gd name="connsiteX2" fmla="*/ 2286000 w 3241964"/>
              <a:gd name="connsiteY2" fmla="*/ 2895600 h 4447309"/>
              <a:gd name="connsiteX3" fmla="*/ 3241964 w 3241964"/>
              <a:gd name="connsiteY3" fmla="*/ 3588327 h 4447309"/>
              <a:gd name="connsiteX4" fmla="*/ 2382982 w 3241964"/>
              <a:gd name="connsiteY4" fmla="*/ 4447309 h 4447309"/>
              <a:gd name="connsiteX5" fmla="*/ 526473 w 3241964"/>
              <a:gd name="connsiteY5" fmla="*/ 3435927 h 4447309"/>
              <a:gd name="connsiteX6" fmla="*/ 1482436 w 3241964"/>
              <a:gd name="connsiteY6" fmla="*/ 1814945 h 4447309"/>
              <a:gd name="connsiteX7" fmla="*/ 0 w 3241964"/>
              <a:gd name="connsiteY7" fmla="*/ 1219200 h 4447309"/>
              <a:gd name="connsiteX8" fmla="*/ 415636 w 3241964"/>
              <a:gd name="connsiteY8" fmla="*/ 0 h 44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1964" h="4447309">
                <a:moveTo>
                  <a:pt x="415636" y="0"/>
                </a:moveTo>
                <a:lnTo>
                  <a:pt x="3228109" y="1662545"/>
                </a:lnTo>
                <a:lnTo>
                  <a:pt x="2286000" y="2895600"/>
                </a:lnTo>
                <a:lnTo>
                  <a:pt x="3241964" y="3588327"/>
                </a:lnTo>
                <a:lnTo>
                  <a:pt x="2382982" y="4447309"/>
                </a:lnTo>
                <a:lnTo>
                  <a:pt x="526473" y="3435927"/>
                </a:lnTo>
                <a:lnTo>
                  <a:pt x="1482436" y="1814945"/>
                </a:lnTo>
                <a:lnTo>
                  <a:pt x="0" y="1219200"/>
                </a:lnTo>
                <a:lnTo>
                  <a:pt x="415636" y="0"/>
                </a:lnTo>
                <a:close/>
              </a:path>
            </a:pathLst>
          </a:custGeom>
          <a:solidFill>
            <a:srgbClr val="00B050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1C00D3-BCBF-47BA-BB35-CA01A0B0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538" y="4942051"/>
            <a:ext cx="543189" cy="543189"/>
          </a:xfrm>
          <a:prstGeom prst="rect">
            <a:avLst/>
          </a:prstGeom>
        </p:spPr>
      </p:pic>
      <p:pic>
        <p:nvPicPr>
          <p:cNvPr id="15" name="Imagen 14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0D34737C-1C93-194B-8D38-18AA9A2B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24338">
            <a:off x="3407902" y="5241062"/>
            <a:ext cx="539547" cy="5395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BDC1CC-B6E7-A043-983B-E69B533F7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99458">
            <a:off x="3802783" y="5771318"/>
            <a:ext cx="539547" cy="539547"/>
          </a:xfrm>
          <a:prstGeom prst="rect">
            <a:avLst/>
          </a:prstGeom>
        </p:spPr>
      </p:pic>
      <p:sp>
        <p:nvSpPr>
          <p:cNvPr id="5" name="Forma libre 4">
            <a:extLst>
              <a:ext uri="{FF2B5EF4-FFF2-40B4-BE49-F238E27FC236}">
                <a16:creationId xmlns:a16="http://schemas.microsoft.com/office/drawing/2014/main" id="{07F2E4D3-EB59-E442-8A21-EC5DFB86EC37}"/>
              </a:ext>
            </a:extLst>
          </p:cNvPr>
          <p:cNvSpPr/>
          <p:nvPr/>
        </p:nvSpPr>
        <p:spPr>
          <a:xfrm>
            <a:off x="4530860" y="1854950"/>
            <a:ext cx="1574383" cy="2685525"/>
          </a:xfrm>
          <a:custGeom>
            <a:avLst/>
            <a:gdLst>
              <a:gd name="connsiteX0" fmla="*/ 23996 w 1575706"/>
              <a:gd name="connsiteY0" fmla="*/ 2687782 h 2687782"/>
              <a:gd name="connsiteX1" fmla="*/ 23996 w 1575706"/>
              <a:gd name="connsiteY1" fmla="*/ 2230582 h 2687782"/>
              <a:gd name="connsiteX2" fmla="*/ 273378 w 1575706"/>
              <a:gd name="connsiteY2" fmla="*/ 1537855 h 2687782"/>
              <a:gd name="connsiteX3" fmla="*/ 536615 w 1575706"/>
              <a:gd name="connsiteY3" fmla="*/ 1066800 h 2687782"/>
              <a:gd name="connsiteX4" fmla="*/ 882978 w 1575706"/>
              <a:gd name="connsiteY4" fmla="*/ 775855 h 2687782"/>
              <a:gd name="connsiteX5" fmla="*/ 1146215 w 1575706"/>
              <a:gd name="connsiteY5" fmla="*/ 471055 h 2687782"/>
              <a:gd name="connsiteX6" fmla="*/ 1437160 w 1575706"/>
              <a:gd name="connsiteY6" fmla="*/ 360218 h 2687782"/>
              <a:gd name="connsiteX7" fmla="*/ 1575706 w 1575706"/>
              <a:gd name="connsiteY7" fmla="*/ 0 h 2687782"/>
              <a:gd name="connsiteX8" fmla="*/ 1575706 w 1575706"/>
              <a:gd name="connsiteY8" fmla="*/ 0 h 2687782"/>
              <a:gd name="connsiteX9" fmla="*/ 1575706 w 1575706"/>
              <a:gd name="connsiteY9" fmla="*/ 0 h 268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706" h="2687782">
                <a:moveTo>
                  <a:pt x="23996" y="2687782"/>
                </a:moveTo>
                <a:cubicBezTo>
                  <a:pt x="3214" y="2555009"/>
                  <a:pt x="-17568" y="2422236"/>
                  <a:pt x="23996" y="2230582"/>
                </a:cubicBezTo>
                <a:cubicBezTo>
                  <a:pt x="65560" y="2038928"/>
                  <a:pt x="187942" y="1731819"/>
                  <a:pt x="273378" y="1537855"/>
                </a:cubicBezTo>
                <a:cubicBezTo>
                  <a:pt x="358815" y="1343891"/>
                  <a:pt x="435015" y="1193800"/>
                  <a:pt x="536615" y="1066800"/>
                </a:cubicBezTo>
                <a:cubicBezTo>
                  <a:pt x="638215" y="939800"/>
                  <a:pt x="781378" y="875146"/>
                  <a:pt x="882978" y="775855"/>
                </a:cubicBezTo>
                <a:cubicBezTo>
                  <a:pt x="984578" y="676564"/>
                  <a:pt x="1053851" y="540328"/>
                  <a:pt x="1146215" y="471055"/>
                </a:cubicBezTo>
                <a:cubicBezTo>
                  <a:pt x="1238579" y="401782"/>
                  <a:pt x="1365578" y="438727"/>
                  <a:pt x="1437160" y="360218"/>
                </a:cubicBezTo>
                <a:cubicBezTo>
                  <a:pt x="1508742" y="281709"/>
                  <a:pt x="1575706" y="0"/>
                  <a:pt x="1575706" y="0"/>
                </a:cubicBezTo>
                <a:lnTo>
                  <a:pt x="1575706" y="0"/>
                </a:lnTo>
                <a:lnTo>
                  <a:pt x="1575706" y="0"/>
                </a:lnTo>
              </a:path>
            </a:pathLst>
          </a:custGeom>
          <a:noFill/>
          <a:ln w="57150">
            <a:solidFill>
              <a:srgbClr val="00FA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D4F85A1A-72BE-E24E-B72B-9FE3A85A7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7292">
            <a:off x="4696553" y="3136532"/>
            <a:ext cx="359698" cy="359698"/>
          </a:xfrm>
          <a:prstGeom prst="rect">
            <a:avLst/>
          </a:prstGeom>
        </p:spPr>
      </p:pic>
      <p:pic>
        <p:nvPicPr>
          <p:cNvPr id="13" name="Imagen 12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60A9F500-4E6E-4D6A-A87C-9131AAE9B03E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8370045">
            <a:off x="4322772" y="3435697"/>
            <a:ext cx="539547" cy="539547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22FC515E-749C-C94B-AC3F-265E0BD8D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7292">
            <a:off x="4839603" y="6241663"/>
            <a:ext cx="359698" cy="359698"/>
          </a:xfrm>
          <a:prstGeom prst="rect">
            <a:avLst/>
          </a:prstGeom>
        </p:spPr>
      </p:pic>
      <p:sp>
        <p:nvSpPr>
          <p:cNvPr id="9" name="Forma libre 8">
            <a:extLst>
              <a:ext uri="{FF2B5EF4-FFF2-40B4-BE49-F238E27FC236}">
                <a16:creationId xmlns:a16="http://schemas.microsoft.com/office/drawing/2014/main" id="{188343EC-F90E-5243-89AF-B306CEA99FE8}"/>
              </a:ext>
            </a:extLst>
          </p:cNvPr>
          <p:cNvSpPr/>
          <p:nvPr/>
        </p:nvSpPr>
        <p:spPr>
          <a:xfrm>
            <a:off x="4236450" y="6234455"/>
            <a:ext cx="955161" cy="520887"/>
          </a:xfrm>
          <a:custGeom>
            <a:avLst/>
            <a:gdLst>
              <a:gd name="connsiteX0" fmla="*/ 0 w 955964"/>
              <a:gd name="connsiteY0" fmla="*/ 8707 h 521325"/>
              <a:gd name="connsiteX1" fmla="*/ 83127 w 955964"/>
              <a:gd name="connsiteY1" fmla="*/ 22562 h 521325"/>
              <a:gd name="connsiteX2" fmla="*/ 166254 w 955964"/>
              <a:gd name="connsiteY2" fmla="*/ 202671 h 521325"/>
              <a:gd name="connsiteX3" fmla="*/ 277091 w 955964"/>
              <a:gd name="connsiteY3" fmla="*/ 382780 h 521325"/>
              <a:gd name="connsiteX4" fmla="*/ 484909 w 955964"/>
              <a:gd name="connsiteY4" fmla="*/ 493616 h 521325"/>
              <a:gd name="connsiteX5" fmla="*/ 734291 w 955964"/>
              <a:gd name="connsiteY5" fmla="*/ 521325 h 521325"/>
              <a:gd name="connsiteX6" fmla="*/ 955964 w 955964"/>
              <a:gd name="connsiteY6" fmla="*/ 493616 h 5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964" h="521325">
                <a:moveTo>
                  <a:pt x="0" y="8707"/>
                </a:moveTo>
                <a:cubicBezTo>
                  <a:pt x="27709" y="-529"/>
                  <a:pt x="55418" y="-9765"/>
                  <a:pt x="83127" y="22562"/>
                </a:cubicBezTo>
                <a:cubicBezTo>
                  <a:pt x="110836" y="54889"/>
                  <a:pt x="133927" y="142635"/>
                  <a:pt x="166254" y="202671"/>
                </a:cubicBezTo>
                <a:cubicBezTo>
                  <a:pt x="198581" y="262707"/>
                  <a:pt x="223982" y="334289"/>
                  <a:pt x="277091" y="382780"/>
                </a:cubicBezTo>
                <a:cubicBezTo>
                  <a:pt x="330200" y="431271"/>
                  <a:pt x="408709" y="470525"/>
                  <a:pt x="484909" y="493616"/>
                </a:cubicBezTo>
                <a:cubicBezTo>
                  <a:pt x="561109" y="516707"/>
                  <a:pt x="655782" y="521325"/>
                  <a:pt x="734291" y="521325"/>
                </a:cubicBezTo>
                <a:cubicBezTo>
                  <a:pt x="812800" y="521325"/>
                  <a:pt x="884382" y="507470"/>
                  <a:pt x="955964" y="493616"/>
                </a:cubicBezTo>
              </a:path>
            </a:pathLst>
          </a:custGeom>
          <a:noFill/>
          <a:ln w="57150">
            <a:solidFill>
              <a:srgbClr val="00FA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</p:spTree>
    <p:extLst>
      <p:ext uri="{BB962C8B-B14F-4D97-AF65-F5344CB8AC3E}">
        <p14:creationId xmlns:p14="http://schemas.microsoft.com/office/powerpoint/2010/main" val="3992126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F832EF6-A6EF-4556-AD3B-F04BCBD75C23}"/>
              </a:ext>
            </a:extLst>
          </p:cNvPr>
          <p:cNvSpPr txBox="1"/>
          <p:nvPr/>
        </p:nvSpPr>
        <p:spPr>
          <a:xfrm>
            <a:off x="7219180" y="707618"/>
            <a:ext cx="3168482" cy="3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99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1  Vuelta de 2,6 km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2BC4A5-B18E-42F7-BD40-7E16836F1438}"/>
              </a:ext>
            </a:extLst>
          </p:cNvPr>
          <p:cNvSpPr txBox="1"/>
          <p:nvPr/>
        </p:nvSpPr>
        <p:spPr>
          <a:xfrm>
            <a:off x="6860399" y="218275"/>
            <a:ext cx="3535612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Carrera a pie #2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B43F3A-1B26-F34D-B32E-E20C26FC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1369849"/>
            <a:ext cx="10679663" cy="6007311"/>
          </a:xfrm>
          <a:prstGeom prst="rect">
            <a:avLst/>
          </a:prstGeom>
        </p:spPr>
      </p:pic>
      <p:pic>
        <p:nvPicPr>
          <p:cNvPr id="15" name="Imagen 14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FAA01402-354E-A343-930D-A47F7369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17740">
            <a:off x="4010279" y="4173536"/>
            <a:ext cx="539547" cy="539547"/>
          </a:xfrm>
          <a:prstGeom prst="rect">
            <a:avLst/>
          </a:prstGeom>
        </p:spPr>
      </p:pic>
      <p:pic>
        <p:nvPicPr>
          <p:cNvPr id="17" name="Imagen 16" descr="Imagen que contiene dibujo, señal, alimentos, plato&#10;&#10;Descripción generada automáticamente">
            <a:extLst>
              <a:ext uri="{FF2B5EF4-FFF2-40B4-BE49-F238E27FC236}">
                <a16:creationId xmlns:a16="http://schemas.microsoft.com/office/drawing/2014/main" id="{63BDE56C-51EA-1147-994C-060DACD6D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04692" flipH="1">
            <a:off x="8020039" y="4665007"/>
            <a:ext cx="539547" cy="53954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D49AEF1-9BE4-A640-8141-017297D41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969" y="5474880"/>
            <a:ext cx="359698" cy="35969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4A203A27-9523-C748-A90F-028EFABA3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7292">
            <a:off x="3900358" y="3822110"/>
            <a:ext cx="359698" cy="359698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4CEA821F-568E-074C-B125-91C3F3302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4">
            <a:off x="6880396" y="2562406"/>
            <a:ext cx="359698" cy="359698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3565E48D-3F49-0242-ACC7-0EA3E7E0B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4">
            <a:off x="8215170" y="5337809"/>
            <a:ext cx="359698" cy="359698"/>
          </a:xfrm>
          <a:prstGeom prst="rect">
            <a:avLst/>
          </a:prstGeom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C0AC20FB-3E93-2740-BB44-68C212B4F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5018">
            <a:off x="5654231" y="6071484"/>
            <a:ext cx="359698" cy="359698"/>
          </a:xfrm>
          <a:prstGeom prst="rect">
            <a:avLst/>
          </a:prstGeom>
        </p:spPr>
      </p:pic>
      <p:pic>
        <p:nvPicPr>
          <p:cNvPr id="23" name="Picture 4" descr="T:\Organizadores\Iconos FETRI\iconos_PNG\SIN SOMBRA\VARIOS\penaliza_sin.png">
            <a:extLst>
              <a:ext uri="{FF2B5EF4-FFF2-40B4-BE49-F238E27FC236}">
                <a16:creationId xmlns:a16="http://schemas.microsoft.com/office/drawing/2014/main" id="{A64611A5-8683-D349-8493-2D78831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0207" y="4741353"/>
            <a:ext cx="442522" cy="442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929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22BC4A5-B18E-42F7-BD40-7E16836F1438}"/>
              </a:ext>
            </a:extLst>
          </p:cNvPr>
          <p:cNvSpPr txBox="1"/>
          <p:nvPr/>
        </p:nvSpPr>
        <p:spPr>
          <a:xfrm>
            <a:off x="6860399" y="218275"/>
            <a:ext cx="3535612" cy="36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99" b="1" dirty="0">
                <a:solidFill>
                  <a:srgbClr val="E00202"/>
                </a:solidFill>
                <a:latin typeface=""/>
              </a:rPr>
              <a:t>Entrada a meta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340394-F199-804E-A77C-F672ED348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1369099"/>
            <a:ext cx="10679663" cy="600731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AD36C5E-EF34-BC4C-A10E-8E4A09C9BE11}"/>
              </a:ext>
            </a:extLst>
          </p:cNvPr>
          <p:cNvSpPr/>
          <p:nvPr/>
        </p:nvSpPr>
        <p:spPr>
          <a:xfrm>
            <a:off x="5116467" y="3694079"/>
            <a:ext cx="306640" cy="224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sp>
        <p:nvSpPr>
          <p:cNvPr id="24" name="Arco de bloque 23">
            <a:extLst>
              <a:ext uri="{FF2B5EF4-FFF2-40B4-BE49-F238E27FC236}">
                <a16:creationId xmlns:a16="http://schemas.microsoft.com/office/drawing/2014/main" id="{E799D574-E58D-7340-A19E-A2B9A7EC9295}"/>
              </a:ext>
            </a:extLst>
          </p:cNvPr>
          <p:cNvSpPr/>
          <p:nvPr/>
        </p:nvSpPr>
        <p:spPr>
          <a:xfrm>
            <a:off x="4908824" y="3895789"/>
            <a:ext cx="739771" cy="781853"/>
          </a:xfrm>
          <a:prstGeom prst="blockArc">
            <a:avLst>
              <a:gd name="adj1" fmla="val 10800000"/>
              <a:gd name="adj2" fmla="val 21417429"/>
              <a:gd name="adj3" fmla="val 20215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  <a:scene3d>
            <a:camera prst="orthographicFront">
              <a:rot lat="2779555" lon="21151157" rev="20913776"/>
            </a:camera>
            <a:lightRig rig="threePt" dir="t">
              <a:rot lat="0" lon="0" rev="3000000"/>
            </a:lightRig>
          </a:scene3d>
          <a:sp3d extrusionH="127000" contourW="1905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t" anchorCtr="0"/>
          <a:lstStyle/>
          <a:p>
            <a:pPr algn="ctr"/>
            <a:r>
              <a:rPr lang="es-ES" sz="1399" b="1" dirty="0">
                <a:solidFill>
                  <a:schemeClr val="tx1"/>
                </a:solidFill>
              </a:rPr>
              <a:t>META</a:t>
            </a:r>
          </a:p>
        </p:txBody>
      </p:sp>
      <p:pic>
        <p:nvPicPr>
          <p:cNvPr id="27" name="Picture 3" descr="T:\Organizadores\Iconos FETRI\iconos_PNG\SIN SOMBRA\VARIOS\meta_sin.png">
            <a:extLst>
              <a:ext uri="{FF2B5EF4-FFF2-40B4-BE49-F238E27FC236}">
                <a16:creationId xmlns:a16="http://schemas.microsoft.com/office/drawing/2014/main" id="{315CFD77-D8F5-064D-9FF6-A2CFD86C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51242">
            <a:off x="5501831" y="3552528"/>
            <a:ext cx="430593" cy="430593"/>
          </a:xfrm>
          <a:prstGeom prst="rect">
            <a:avLst/>
          </a:prstGeom>
          <a:noFill/>
        </p:spPr>
      </p:pic>
      <p:pic>
        <p:nvPicPr>
          <p:cNvPr id="28" name="Picture 6" descr="T:\Organizadores\Iconos FETRI\iconos_PNG\SIN SOMBRA\VARIOS\zona_atletas_sin.png">
            <a:extLst>
              <a:ext uri="{FF2B5EF4-FFF2-40B4-BE49-F238E27FC236}">
                <a16:creationId xmlns:a16="http://schemas.microsoft.com/office/drawing/2014/main" id="{E7F6A1B7-E0A0-B84B-981C-0807CCA9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0497" y="3562787"/>
            <a:ext cx="410073" cy="410073"/>
          </a:xfrm>
          <a:prstGeom prst="rect">
            <a:avLst/>
          </a:prstGeom>
          <a:noFill/>
        </p:spPr>
      </p:pic>
      <p:pic>
        <p:nvPicPr>
          <p:cNvPr id="29" name="Picture 6" descr="T:\Organizadores\Iconos FETRI\iconos_PNG\SIN SOMBRA\VARIOS\zona_atletas_sin.png">
            <a:extLst>
              <a:ext uri="{FF2B5EF4-FFF2-40B4-BE49-F238E27FC236}">
                <a16:creationId xmlns:a16="http://schemas.microsoft.com/office/drawing/2014/main" id="{04AA7988-E136-4C42-8529-8C0DFACF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1687" y="4165367"/>
            <a:ext cx="410073" cy="410073"/>
          </a:xfrm>
          <a:prstGeom prst="rect">
            <a:avLst/>
          </a:prstGeom>
          <a:noFill/>
        </p:spPr>
      </p:pic>
      <p:pic>
        <p:nvPicPr>
          <p:cNvPr id="30" name="Picture 4" descr="T:\Organizadores\Iconos FETRI\iconos_PNG\SIN SOMBRA\VARIOS\penaliza_sin.png">
            <a:extLst>
              <a:ext uri="{FF2B5EF4-FFF2-40B4-BE49-F238E27FC236}">
                <a16:creationId xmlns:a16="http://schemas.microsoft.com/office/drawing/2014/main" id="{A66F88B9-B6A5-FA48-93D4-4C613CAC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9264" y="3483117"/>
            <a:ext cx="442522" cy="442522"/>
          </a:xfrm>
          <a:prstGeom prst="rect">
            <a:avLst/>
          </a:prstGeom>
          <a:noFill/>
        </p:spPr>
      </p:pic>
      <p:sp>
        <p:nvSpPr>
          <p:cNvPr id="2" name="Forma libre 1">
            <a:extLst>
              <a:ext uri="{FF2B5EF4-FFF2-40B4-BE49-F238E27FC236}">
                <a16:creationId xmlns:a16="http://schemas.microsoft.com/office/drawing/2014/main" id="{5CFEFCC4-E7D5-FE4F-AF5C-08114C8C9BE6}"/>
              </a:ext>
            </a:extLst>
          </p:cNvPr>
          <p:cNvSpPr/>
          <p:nvPr/>
        </p:nvSpPr>
        <p:spPr>
          <a:xfrm>
            <a:off x="4970125" y="4111345"/>
            <a:ext cx="308004" cy="1919887"/>
          </a:xfrm>
          <a:custGeom>
            <a:avLst/>
            <a:gdLst>
              <a:gd name="connsiteX0" fmla="*/ 0 w 308263"/>
              <a:gd name="connsiteY0" fmla="*/ 1856509 h 1921500"/>
              <a:gd name="connsiteX1" fmla="*/ 277091 w 308263"/>
              <a:gd name="connsiteY1" fmla="*/ 1898073 h 1921500"/>
              <a:gd name="connsiteX2" fmla="*/ 304800 w 308263"/>
              <a:gd name="connsiteY2" fmla="*/ 1537855 h 1921500"/>
              <a:gd name="connsiteX3" fmla="*/ 304800 w 308263"/>
              <a:gd name="connsiteY3" fmla="*/ 0 h 1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263" h="1921500">
                <a:moveTo>
                  <a:pt x="0" y="1856509"/>
                </a:moveTo>
                <a:cubicBezTo>
                  <a:pt x="113145" y="1903845"/>
                  <a:pt x="226291" y="1951182"/>
                  <a:pt x="277091" y="1898073"/>
                </a:cubicBezTo>
                <a:cubicBezTo>
                  <a:pt x="327891" y="1844964"/>
                  <a:pt x="300182" y="1854200"/>
                  <a:pt x="304800" y="1537855"/>
                </a:cubicBezTo>
                <a:cubicBezTo>
                  <a:pt x="309418" y="1221510"/>
                  <a:pt x="307109" y="610755"/>
                  <a:pt x="304800" y="0"/>
                </a:cubicBezTo>
              </a:path>
            </a:pathLst>
          </a:custGeom>
          <a:noFill/>
          <a:ln w="57150">
            <a:solidFill>
              <a:srgbClr val="00FA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pic>
        <p:nvPicPr>
          <p:cNvPr id="25" name="Imagen 24" descr="Logotipo, Icono&#10;&#10;Descripción generada automáticamente">
            <a:extLst>
              <a:ext uri="{FF2B5EF4-FFF2-40B4-BE49-F238E27FC236}">
                <a16:creationId xmlns:a16="http://schemas.microsoft.com/office/drawing/2014/main" id="{5FAE0024-14E4-6845-942A-BFD6AA3E9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5691" flipH="1">
            <a:off x="5096803" y="5345842"/>
            <a:ext cx="359698" cy="359698"/>
          </a:xfrm>
          <a:prstGeom prst="rect">
            <a:avLst/>
          </a:prstGeom>
        </p:spPr>
      </p:pic>
      <p:pic>
        <p:nvPicPr>
          <p:cNvPr id="26" name="Picture 5" descr="T:\Organizadores\Iconos FETRI\iconos_PNG\SIN SOMBRA\VARIOS\flecha_arriba_sin.png">
            <a:extLst>
              <a:ext uri="{FF2B5EF4-FFF2-40B4-BE49-F238E27FC236}">
                <a16:creationId xmlns:a16="http://schemas.microsoft.com/office/drawing/2014/main" id="{27A1D980-2B83-D04E-B3B8-59133A73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61524">
            <a:off x="5074487" y="4837940"/>
            <a:ext cx="442522" cy="442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82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057900" y="219075"/>
            <a:ext cx="4346575" cy="4616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r" rtl="0"/>
            <a:r>
              <a:rPr lang="es-E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la meta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0500" y="1590675"/>
            <a:ext cx="7958161" cy="5427663"/>
          </a:xfrm>
          <a:prstGeom prst="rect">
            <a:avLst/>
          </a:prstGeom>
        </p:spPr>
        <p:txBody>
          <a:bodyPr lIns="104287" tIns="52144" rIns="104287" bIns="52144" anchor="ctr"/>
          <a:lstStyle>
            <a:lvl1pPr marL="390525" lvl="0" indent="-390525" algn="l" rtl="0">
              <a:spcBef>
                <a:spcPct val="20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Calibri"/>
              </a:defRPr>
            </a:lvl1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Al cruzar la meta, recibirás tu medalla “</a:t>
            </a:r>
            <a:r>
              <a:rPr lang="es-ES" sz="2400" dirty="0" err="1">
                <a:solidFill>
                  <a:srgbClr val="C00000"/>
                </a:solidFill>
                <a:latin typeface="Roboto"/>
              </a:rPr>
              <a:t>Finisher</a:t>
            </a:r>
            <a:r>
              <a:rPr lang="es-ES" sz="2400" dirty="0">
                <a:solidFill>
                  <a:srgbClr val="C00000"/>
                </a:solidFill>
                <a:latin typeface="Roboto"/>
              </a:rPr>
              <a:t>”.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Te entregaremos una mascarilla para que la coloques inmediatamente.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Deberás retirar el chip (la no devolución del chip, supondrá que tendrás que abonar 10 € por la pérdida del mismo).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FFF8CE48-B680-40CA-B12D-B4CB9527DB78}"/>
              </a:ext>
            </a:extLst>
          </p:cNvPr>
          <p:cNvPicPr/>
          <p:nvPr/>
        </p:nvPicPr>
        <p:blipFill>
          <a:blip r:embed="rId5"/>
          <a:srcRect l="20664" t="17521" r="48893" b="5839"/>
          <a:stretch>
            <a:fillRect/>
          </a:stretch>
        </p:blipFill>
        <p:spPr>
          <a:xfrm>
            <a:off x="8436694" y="3284537"/>
            <a:ext cx="1439863" cy="2039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06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057900" y="219075"/>
            <a:ext cx="4346575" cy="4616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r" rtl="0"/>
            <a:r>
              <a:rPr lang="es-E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Entregas de medallas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0500" y="1590675"/>
            <a:ext cx="10355263" cy="5427663"/>
          </a:xfrm>
          <a:prstGeom prst="rect">
            <a:avLst/>
          </a:prstGeom>
        </p:spPr>
        <p:txBody>
          <a:bodyPr lIns="104287" tIns="52144" rIns="104287" bIns="52144" anchor="ctr"/>
          <a:lstStyle>
            <a:lvl1pPr marL="390525" lvl="0" indent="-390525" algn="l" rtl="0">
              <a:spcBef>
                <a:spcPct val="20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Calibri"/>
              </a:defRPr>
            </a:lvl1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Se requiere puntualidad para las entregas de premios.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Es obligatorio hacer uso de la mascarilla para la ceremonia de premiación que será debajo de la cubierta de El Anillo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057900" y="219075"/>
            <a:ext cx="4346575" cy="4616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r" rtl="0"/>
            <a:r>
              <a:rPr lang="es-E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Salida de la sede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0500" y="1349358"/>
            <a:ext cx="10355263" cy="6000792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ctr"/>
          <a:lstStyle>
            <a:lvl1pPr marL="390525" lvl="0" indent="-390525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marL="457200" lvl="0" indent="-45720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Si has finalizado la competición y no tienes que ir al podio, dirígete a la puerta de salida.</a:t>
            </a:r>
          </a:p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ES" sz="2400" dirty="0">
              <a:solidFill>
                <a:srgbClr val="C00000"/>
              </a:solidFill>
              <a:latin typeface="Roboto"/>
            </a:endParaRPr>
          </a:p>
          <a:p>
            <a:pPr marL="457200" lvl="0" indent="-45720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Una vez fuera del recinto, sigue respetando las normas de uso obligatorio de mascarilla y distancia social.</a:t>
            </a:r>
          </a:p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ES" sz="2400" dirty="0">
              <a:solidFill>
                <a:srgbClr val="C00000"/>
              </a:solidFill>
              <a:latin typeface="Roboto"/>
            </a:endParaRPr>
          </a:p>
          <a:p>
            <a:pPr marL="457200" lvl="0" indent="-45720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Una vez finalizada la competición, se podrá pasar a recoger el material siguiendo las indicaciones de los oficiales/voluntarios.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3F0DB590-DAC5-4232-AA6D-8E01BD5922A7}"/>
              </a:ext>
            </a:extLst>
          </p:cNvPr>
          <p:cNvSpPr txBox="1"/>
          <p:nvPr/>
        </p:nvSpPr>
        <p:spPr>
          <a:xfrm>
            <a:off x="6057900" y="219075"/>
            <a:ext cx="4346575" cy="4616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r" rtl="0"/>
            <a:r>
              <a:rPr lang="es-E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Reglamento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F9B88D98-7EF4-44F2-835F-6426B453B4BB}"/>
              </a:ext>
            </a:extLst>
          </p:cNvPr>
          <p:cNvSpPr txBox="1"/>
          <p:nvPr/>
        </p:nvSpPr>
        <p:spPr>
          <a:xfrm>
            <a:off x="190500" y="1349358"/>
            <a:ext cx="10355263" cy="6000792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ctr"/>
          <a:lstStyle>
            <a:lvl1pPr marL="390525" lvl="0" indent="-390525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Todas las competiciones se regirán por el reglamento de Grupos de Edad, dadas las circunstancias de meteorología esperadas, con el objetivo de simplificar los procedimientos</a:t>
            </a:r>
          </a:p>
          <a:p>
            <a:pPr marL="457200" lvl="0" indent="-45720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endParaRPr lang="es-ES" sz="2400" dirty="0">
              <a:solidFill>
                <a:srgbClr val="C00000"/>
              </a:solidFill>
              <a:latin typeface="Roboto"/>
            </a:endParaRPr>
          </a:p>
          <a:p>
            <a:pPr marL="457200" lvl="0" indent="-45720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Las sanciones por irregularidades en la transición, se sancionarán con “para y sigue”.</a:t>
            </a:r>
          </a:p>
          <a:p>
            <a:pPr marL="457200" lvl="0" indent="-45720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endParaRPr lang="es-ES" sz="2400" dirty="0">
              <a:solidFill>
                <a:srgbClr val="C00000"/>
              </a:solidFill>
              <a:latin typeface="Roboto"/>
            </a:endParaRPr>
          </a:p>
          <a:p>
            <a:pPr marL="457200" lvl="0" indent="-45720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Los deportistas debéis revisar el panel de sanciones al finalizar la competición.</a:t>
            </a:r>
          </a:p>
        </p:txBody>
      </p:sp>
    </p:spTree>
    <p:extLst>
      <p:ext uri="{BB962C8B-B14F-4D97-AF65-F5344CB8AC3E}">
        <p14:creationId xmlns:p14="http://schemas.microsoft.com/office/powerpoint/2010/main" val="3437703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1"/>
          </p:nvPr>
        </p:nvSpPr>
        <p:spPr>
          <a:xfrm>
            <a:off x="15875" y="6618289"/>
            <a:ext cx="10656888" cy="94456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marL="0" lvl="0" indent="0" algn="ctr" rtl="0">
              <a:buNone/>
            </a:pPr>
            <a:r>
              <a:rPr lang="es-ES" sz="3500" b="1">
                <a:solidFill>
                  <a:srgbClr val="C00000"/>
                </a:solidFill>
              </a:rPr>
              <a:t>#VUELTARESPONSABLE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0D98A5D-ADDB-4EFF-8C2C-C27BA23E9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0" t="93902" r="-450"/>
          <a:stretch/>
        </p:blipFill>
        <p:spPr>
          <a:xfrm>
            <a:off x="10463214" y="6946602"/>
            <a:ext cx="45719" cy="360040"/>
          </a:xfrm>
          <a:prstGeom prst="rect">
            <a:avLst/>
          </a:prstGeom>
        </p:spPr>
      </p:pic>
      <p:sp>
        <p:nvSpPr>
          <p:cNvPr id="15" name="1 CuadroTexto">
            <a:extLst>
              <a:ext uri="{FF2B5EF4-FFF2-40B4-BE49-F238E27FC236}">
                <a16:creationId xmlns:a16="http://schemas.microsoft.com/office/drawing/2014/main" id="{0DA10AD3-AEB3-455D-9E08-F9BC631BC489}"/>
              </a:ext>
            </a:extLst>
          </p:cNvPr>
          <p:cNvSpPr txBox="1"/>
          <p:nvPr/>
        </p:nvSpPr>
        <p:spPr>
          <a:xfrm>
            <a:off x="6865939" y="219075"/>
            <a:ext cx="3538536" cy="414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r" rtl="0"/>
            <a:r>
              <a:rPr lang="es-E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Sede del evento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E6535E-9044-43C5-9BAC-E28E4CC51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59" y="1546642"/>
            <a:ext cx="9917382" cy="576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5DEBA9A-E391-4A89-97EC-BD2C6A6FB7E1}"/>
              </a:ext>
            </a:extLst>
          </p:cNvPr>
          <p:cNvSpPr/>
          <p:nvPr/>
        </p:nvSpPr>
        <p:spPr>
          <a:xfrm>
            <a:off x="381659" y="1546642"/>
            <a:ext cx="3309684" cy="15186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ES" sz="1400" dirty="0">
                <a:solidFill>
                  <a:srgbClr val="FF0000"/>
                </a:solidFill>
              </a:rPr>
              <a:t>Sede Principal, El Anillo</a:t>
            </a:r>
          </a:p>
          <a:p>
            <a:pPr marL="342900" indent="-342900">
              <a:buAutoNum type="arabicPeriod"/>
            </a:pPr>
            <a:r>
              <a:rPr lang="es-ES" sz="1400" dirty="0">
                <a:solidFill>
                  <a:srgbClr val="FF0000"/>
                </a:solidFill>
              </a:rPr>
              <a:t>Entrega de Dorsales e Información</a:t>
            </a:r>
          </a:p>
          <a:p>
            <a:pPr marL="342900" indent="-342900">
              <a:buAutoNum type="arabicPeriod"/>
            </a:pPr>
            <a:r>
              <a:rPr lang="es-ES" sz="1400" dirty="0">
                <a:solidFill>
                  <a:srgbClr val="FF0000"/>
                </a:solidFill>
              </a:rPr>
              <a:t>Parking</a:t>
            </a:r>
          </a:p>
          <a:p>
            <a:pPr marL="342900" indent="-342900">
              <a:buAutoNum type="arabicPeriod"/>
            </a:pPr>
            <a:r>
              <a:rPr lang="es-ES" sz="1400" dirty="0">
                <a:solidFill>
                  <a:srgbClr val="FF0000"/>
                </a:solidFill>
              </a:rPr>
              <a:t>Autobús Lanzadera</a:t>
            </a:r>
          </a:p>
          <a:p>
            <a:pPr marL="342900" indent="-342900">
              <a:buAutoNum type="arabicPeriod"/>
            </a:pPr>
            <a:r>
              <a:rPr lang="es-ES" sz="1400" dirty="0">
                <a:solidFill>
                  <a:srgbClr val="FF0000"/>
                </a:solidFill>
              </a:rPr>
              <a:t>Restaurantes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34F8B45-155C-4F91-8668-C5832C8066B6}"/>
              </a:ext>
            </a:extLst>
          </p:cNvPr>
          <p:cNvSpPr/>
          <p:nvPr/>
        </p:nvSpPr>
        <p:spPr>
          <a:xfrm>
            <a:off x="5988422" y="2795310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B09501C-2EA2-490C-AA5D-65415275876E}"/>
              </a:ext>
            </a:extLst>
          </p:cNvPr>
          <p:cNvSpPr/>
          <p:nvPr/>
        </p:nvSpPr>
        <p:spPr>
          <a:xfrm>
            <a:off x="3900190" y="6226522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F01CFAB-9E4B-4D50-B88C-235094151B5A}"/>
              </a:ext>
            </a:extLst>
          </p:cNvPr>
          <p:cNvSpPr/>
          <p:nvPr/>
        </p:nvSpPr>
        <p:spPr>
          <a:xfrm>
            <a:off x="4764286" y="6207277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42ACD07-8B6F-406E-BC99-849742E94EB8}"/>
              </a:ext>
            </a:extLst>
          </p:cNvPr>
          <p:cNvSpPr/>
          <p:nvPr/>
        </p:nvSpPr>
        <p:spPr>
          <a:xfrm>
            <a:off x="5556374" y="5739858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C9ACCCE-69F1-447E-9E94-AFFCC1263878}"/>
              </a:ext>
            </a:extLst>
          </p:cNvPr>
          <p:cNvSpPr/>
          <p:nvPr/>
        </p:nvSpPr>
        <p:spPr>
          <a:xfrm>
            <a:off x="4332238" y="5739858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9CFF1F-5CE2-47C1-86D6-190C0A79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36" y="1537480"/>
            <a:ext cx="9917382" cy="57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D98A5D-ADDB-4EFF-8C2C-C27BA23E97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0" t="93902" r="-450"/>
          <a:stretch/>
        </p:blipFill>
        <p:spPr>
          <a:xfrm>
            <a:off x="10463214" y="6946602"/>
            <a:ext cx="45719" cy="360040"/>
          </a:xfrm>
          <a:prstGeom prst="rect">
            <a:avLst/>
          </a:prstGeom>
        </p:spPr>
      </p:pic>
      <p:sp>
        <p:nvSpPr>
          <p:cNvPr id="15" name="1 CuadroTexto">
            <a:extLst>
              <a:ext uri="{FF2B5EF4-FFF2-40B4-BE49-F238E27FC236}">
                <a16:creationId xmlns:a16="http://schemas.microsoft.com/office/drawing/2014/main" id="{0DA10AD3-AEB3-455D-9E08-F9BC631BC489}"/>
              </a:ext>
            </a:extLst>
          </p:cNvPr>
          <p:cNvSpPr txBox="1"/>
          <p:nvPr/>
        </p:nvSpPr>
        <p:spPr>
          <a:xfrm>
            <a:off x="6865939" y="219075"/>
            <a:ext cx="3538536" cy="414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r" rtl="0"/>
            <a:r>
              <a:rPr lang="es-E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Sede del evento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5DEBA9A-E391-4A89-97EC-BD2C6A6FB7E1}"/>
              </a:ext>
            </a:extLst>
          </p:cNvPr>
          <p:cNvSpPr/>
          <p:nvPr/>
        </p:nvSpPr>
        <p:spPr>
          <a:xfrm>
            <a:off x="6951112" y="5496917"/>
            <a:ext cx="3309684" cy="17995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UcPeriod"/>
            </a:pPr>
            <a:r>
              <a:rPr lang="es-ES" sz="1400" dirty="0">
                <a:solidFill>
                  <a:srgbClr val="FF0000"/>
                </a:solidFill>
              </a:rPr>
              <a:t>Información</a:t>
            </a:r>
          </a:p>
          <a:p>
            <a:pPr marL="342900" indent="-342900">
              <a:buFont typeface="+mj-lt"/>
              <a:buAutoNum type="alphaUcPeriod"/>
            </a:pPr>
            <a:r>
              <a:rPr lang="es-ES" sz="1400" dirty="0">
                <a:solidFill>
                  <a:srgbClr val="FF0000"/>
                </a:solidFill>
              </a:rPr>
              <a:t>Guardarropa</a:t>
            </a:r>
          </a:p>
          <a:p>
            <a:pPr marL="342900" indent="-342900">
              <a:buFont typeface="+mj-lt"/>
              <a:buAutoNum type="alphaUcPeriod"/>
            </a:pPr>
            <a:r>
              <a:rPr lang="es-ES" sz="1400" dirty="0">
                <a:solidFill>
                  <a:srgbClr val="FF0000"/>
                </a:solidFill>
              </a:rPr>
              <a:t>Duchas</a:t>
            </a:r>
          </a:p>
          <a:p>
            <a:pPr marL="342900" indent="-342900">
              <a:buFont typeface="+mj-lt"/>
              <a:buAutoNum type="alphaUcPeriod"/>
            </a:pPr>
            <a:r>
              <a:rPr lang="es-ES" sz="1400" dirty="0">
                <a:solidFill>
                  <a:srgbClr val="FF0000"/>
                </a:solidFill>
              </a:rPr>
              <a:t>Zona de Transición</a:t>
            </a:r>
          </a:p>
          <a:p>
            <a:pPr marL="342900" indent="-342900">
              <a:buFont typeface="+mj-lt"/>
              <a:buAutoNum type="alphaUcPeriod"/>
            </a:pPr>
            <a:r>
              <a:rPr lang="es-ES" sz="1400" dirty="0">
                <a:solidFill>
                  <a:srgbClr val="FF0000"/>
                </a:solidFill>
              </a:rPr>
              <a:t>Salida</a:t>
            </a:r>
          </a:p>
          <a:p>
            <a:pPr marL="342900" indent="-342900">
              <a:buFont typeface="+mj-lt"/>
              <a:buAutoNum type="alphaUcPeriod"/>
            </a:pPr>
            <a:r>
              <a:rPr lang="es-ES" sz="1400" dirty="0">
                <a:solidFill>
                  <a:srgbClr val="FF0000"/>
                </a:solidFill>
              </a:rPr>
              <a:t>Meta</a:t>
            </a:r>
          </a:p>
          <a:p>
            <a:pPr marL="342900" indent="-342900">
              <a:buFont typeface="+mj-lt"/>
              <a:buAutoNum type="alphaUcPeriod"/>
            </a:pPr>
            <a:r>
              <a:rPr lang="es-ES" sz="1400" dirty="0">
                <a:solidFill>
                  <a:srgbClr val="FF0000"/>
                </a:solidFill>
              </a:rPr>
              <a:t>Zona de Recuperación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34F8B45-155C-4F91-8668-C5832C8066B6}"/>
              </a:ext>
            </a:extLst>
          </p:cNvPr>
          <p:cNvSpPr/>
          <p:nvPr/>
        </p:nvSpPr>
        <p:spPr>
          <a:xfrm>
            <a:off x="4692278" y="4147480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B09501C-2EA2-490C-AA5D-65415275876E}"/>
              </a:ext>
            </a:extLst>
          </p:cNvPr>
          <p:cNvSpPr/>
          <p:nvPr/>
        </p:nvSpPr>
        <p:spPr>
          <a:xfrm>
            <a:off x="3778997" y="3468894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C9ACCCE-69F1-447E-9E94-AFFCC1263878}"/>
              </a:ext>
            </a:extLst>
          </p:cNvPr>
          <p:cNvSpPr/>
          <p:nvPr/>
        </p:nvSpPr>
        <p:spPr>
          <a:xfrm>
            <a:off x="4228566" y="3346202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6F8A929-545B-4E5C-B39C-296FC5487975}"/>
              </a:ext>
            </a:extLst>
          </p:cNvPr>
          <p:cNvSpPr/>
          <p:nvPr/>
        </p:nvSpPr>
        <p:spPr>
          <a:xfrm>
            <a:off x="5060998" y="3211202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F79FD3A-498F-42FB-89B0-BEB413610BEE}"/>
              </a:ext>
            </a:extLst>
          </p:cNvPr>
          <p:cNvSpPr/>
          <p:nvPr/>
        </p:nvSpPr>
        <p:spPr>
          <a:xfrm>
            <a:off x="4758802" y="2952619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B54C525-64A2-4695-8CE4-28E0A85A2504}"/>
              </a:ext>
            </a:extLst>
          </p:cNvPr>
          <p:cNvSpPr/>
          <p:nvPr/>
        </p:nvSpPr>
        <p:spPr>
          <a:xfrm>
            <a:off x="3396134" y="3222619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501FD1E-EEEC-4A57-8CB7-D89836FBAF5E}"/>
              </a:ext>
            </a:extLst>
          </p:cNvPr>
          <p:cNvSpPr/>
          <p:nvPr/>
        </p:nvSpPr>
        <p:spPr>
          <a:xfrm>
            <a:off x="4531698" y="3560447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5873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1"/>
          </p:nvPr>
        </p:nvSpPr>
        <p:spPr>
          <a:xfrm>
            <a:off x="0" y="1436688"/>
            <a:ext cx="10165278" cy="5724526"/>
          </a:xfrm>
          <a:prstGeom prst="rect">
            <a:avLst/>
          </a:prstGeom>
        </p:spPr>
        <p:txBody>
          <a:bodyPr anchor="ctr"/>
          <a:lstStyle>
            <a:lvl1pPr lvl="0">
              <a:defRPr/>
            </a:lvl1pPr>
          </a:lstStyle>
          <a:p>
            <a:pPr lvl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Servicio mecánico</a:t>
            </a:r>
          </a:p>
          <a:p>
            <a:pPr lvl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Zona de recuperación con agua y bebida isotónica</a:t>
            </a:r>
          </a:p>
          <a:p>
            <a:pPr lvl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Guardarropa en la instalación de El Anillo a cubierto</a:t>
            </a:r>
          </a:p>
          <a:p>
            <a:pPr lvl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Servicio de lavado de bicicletas</a:t>
            </a:r>
          </a:p>
          <a:p>
            <a:pPr lvl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A El Anillo no se puede acceder con vehículo. Estos se deben dejar en los estacionamientos habilitados y acceder en bicicleta o con el autobús lanzadera que estará en circulación permanente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749925" y="219075"/>
            <a:ext cx="4654550" cy="4616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r" rtl="0"/>
            <a:r>
              <a:rPr lang="es-ES" sz="24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Servicios al deportista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1"/>
          </p:nvPr>
        </p:nvSpPr>
        <p:spPr>
          <a:xfrm>
            <a:off x="0" y="1436688"/>
            <a:ext cx="8894763" cy="5724526"/>
          </a:xfrm>
          <a:prstGeom prst="rect">
            <a:avLst/>
          </a:prstGeom>
        </p:spPr>
        <p:txBody>
          <a:bodyPr anchor="ctr">
            <a:normAutofit fontScale="99500"/>
          </a:bodyPr>
          <a:lstStyle>
            <a:lvl1pPr lvl="0">
              <a:defRPr/>
            </a:lvl1pPr>
          </a:lstStyle>
          <a:p>
            <a:pPr lvl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Toda la información de horarios se publicará de manera permanente en </a:t>
            </a:r>
            <a:r>
              <a:rPr lang="es-ES" sz="2400" dirty="0">
                <a:solidFill>
                  <a:srgbClr val="C00000"/>
                </a:solidFill>
                <a:latin typeface="Roboto"/>
                <a:hlinkClick r:id="rId5"/>
              </a:rPr>
              <a:t>www.triatlon.org</a:t>
            </a:r>
            <a:endParaRPr lang="es-ES" sz="2400" dirty="0">
              <a:solidFill>
                <a:srgbClr val="C00000"/>
              </a:solidFill>
              <a:latin typeface="Roboto"/>
            </a:endParaRPr>
          </a:p>
          <a:p>
            <a:pPr lvl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La previsión meteorológica, puede provocar cambios que haya que tomar decisiones de contingencia</a:t>
            </a:r>
          </a:p>
          <a:p>
            <a:pPr lvl="0" algn="just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La entrega de dorsales y registro de deportistas se ha trasladado al Centro de Formación Tierras de Granadilla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000" dirty="0">
                <a:solidFill>
                  <a:srgbClr val="C00000"/>
                </a:solidFill>
                <a:latin typeface="Roboto"/>
              </a:rPr>
              <a:t>Viernes de 16 a 20 horas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000" dirty="0">
                <a:solidFill>
                  <a:srgbClr val="C00000"/>
                </a:solidFill>
                <a:latin typeface="Roboto"/>
              </a:rPr>
              <a:t>Sábado de 10 a 20 horas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000" dirty="0">
                <a:solidFill>
                  <a:srgbClr val="C00000"/>
                </a:solidFill>
                <a:latin typeface="Roboto"/>
              </a:rPr>
              <a:t>Domingo de 10 a 14 horas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40150" y="247650"/>
            <a:ext cx="6864325" cy="43309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r" rtl="0"/>
            <a:r>
              <a:rPr lang="es-ES" sz="24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Registro de deportistas y técnicos</a:t>
            </a:r>
          </a:p>
        </p:txBody>
      </p:sp>
      <p:pic>
        <p:nvPicPr>
          <p:cNvPr id="4" name="3 Imagen"/>
          <p:cNvPicPr/>
          <p:nvPr/>
        </p:nvPicPr>
        <p:blipFill>
          <a:blip r:embed="rId6"/>
          <a:srcRect l="27120" t="7647" r="27006" b="11370"/>
          <a:stretch>
            <a:fillRect/>
          </a:stretch>
        </p:blipFill>
        <p:spPr>
          <a:xfrm>
            <a:off x="9023350" y="1535113"/>
            <a:ext cx="1449388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7"/>
          <a:srcRect l="20664" t="17721" r="48336" b="5445"/>
          <a:stretch>
            <a:fillRect/>
          </a:stretch>
        </p:blipFill>
        <p:spPr>
          <a:xfrm>
            <a:off x="9032875" y="3130550"/>
            <a:ext cx="1439863" cy="2008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8"/>
          <a:srcRect l="20664" t="17521" r="48893" b="5839"/>
          <a:stretch>
            <a:fillRect/>
          </a:stretch>
        </p:blipFill>
        <p:spPr>
          <a:xfrm>
            <a:off x="9032875" y="5268913"/>
            <a:ext cx="1439863" cy="203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/>
        </p:nvSpPr>
        <p:spPr>
          <a:xfrm>
            <a:off x="5685342" y="187128"/>
            <a:ext cx="4710668" cy="41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48" tIns="45662" rIns="91348" bIns="45662" anchor="t" anchorCtr="0">
            <a:noAutofit/>
          </a:bodyPr>
          <a:lstStyle/>
          <a:p>
            <a:pPr algn="r"/>
            <a:r>
              <a:rPr lang="es-ES" sz="24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Kit del deportista</a:t>
            </a: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862BED72-91D4-41C3-A9CA-6C95A75B0009}"/>
              </a:ext>
            </a:extLst>
          </p:cNvPr>
          <p:cNvSpPr txBox="1"/>
          <p:nvPr/>
        </p:nvSpPr>
        <p:spPr>
          <a:xfrm>
            <a:off x="140575" y="2394128"/>
            <a:ext cx="10399550" cy="2608258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ctr"/>
          <a:lstStyle>
            <a:lvl1pPr marL="390525" lvl="0" indent="-390525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just" rtl="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Sobre con: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100" dirty="0">
                <a:solidFill>
                  <a:srgbClr val="C00000"/>
                </a:solidFill>
                <a:latin typeface="Roboto"/>
              </a:rPr>
              <a:t>Pegatinas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100" dirty="0">
                <a:solidFill>
                  <a:srgbClr val="C00000"/>
                </a:solidFill>
                <a:latin typeface="Roboto"/>
              </a:rPr>
              <a:t>Dorsal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100" dirty="0">
                <a:solidFill>
                  <a:srgbClr val="C00000"/>
                </a:solidFill>
                <a:latin typeface="Roboto"/>
              </a:rPr>
              <a:t>Placa MTB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100" dirty="0">
                <a:solidFill>
                  <a:srgbClr val="C00000"/>
                </a:solidFill>
                <a:latin typeface="Roboto"/>
              </a:rPr>
              <a:t>Pulsera de acreditación de color </a:t>
            </a:r>
            <a:r>
              <a:rPr lang="es-E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Roboto"/>
              </a:rPr>
              <a:t>ROJO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Mochila de cuerdas y camiseta del evento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endParaRPr lang="es-ES" sz="2400" dirty="0">
              <a:solidFill>
                <a:srgbClr val="C00000"/>
              </a:solidFill>
              <a:latin typeface="Roboto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dirty="0">
                <a:solidFill>
                  <a:srgbClr val="C00000"/>
                </a:solidFill>
                <a:latin typeface="Roboto"/>
              </a:rPr>
              <a:t>Y al finalizar </a:t>
            </a: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MEDALLA “FINISHER” CAMPEONATO DE ESPAÑA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/>
        </p:nvSpPr>
        <p:spPr>
          <a:xfrm>
            <a:off x="5685342" y="187128"/>
            <a:ext cx="4710668" cy="41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48" tIns="45662" rIns="91348" bIns="45662" anchor="t" anchorCtr="0">
            <a:noAutofit/>
          </a:bodyPr>
          <a:lstStyle/>
          <a:p>
            <a:pPr algn="r"/>
            <a:r>
              <a:rPr lang="es-E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Horarios Principales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862BED72-91D4-41C3-A9CA-6C95A75B0009}"/>
              </a:ext>
            </a:extLst>
          </p:cNvPr>
          <p:cNvSpPr txBox="1"/>
          <p:nvPr/>
        </p:nvSpPr>
        <p:spPr>
          <a:xfrm>
            <a:off x="140575" y="2394128"/>
            <a:ext cx="10399550" cy="2608258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ctr"/>
          <a:lstStyle>
            <a:lvl1pPr marL="390525" lvl="0" indent="-390525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lvl="0" algn="just" rtl="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Entrada al Control de Material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Junior, Juvenil, Cadete </a:t>
            </a:r>
            <a:r>
              <a:rPr lang="es-ES" sz="2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y ParaTriatlón </a:t>
            </a:r>
            <a:r>
              <a:rPr lang="es-E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de 8:00 a 9:00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Elite y Sub23 de 9:00 a 10:00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Grupos de Edad de 9:30 a 10:30</a:t>
            </a:r>
          </a:p>
          <a:p>
            <a:pPr lvl="0" algn="just" rtl="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Entrega de premios a las 13:30</a:t>
            </a:r>
          </a:p>
        </p:txBody>
      </p:sp>
    </p:spTree>
    <p:extLst>
      <p:ext uri="{BB962C8B-B14F-4D97-AF65-F5344CB8AC3E}">
        <p14:creationId xmlns:p14="http://schemas.microsoft.com/office/powerpoint/2010/main" val="35654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689600" y="219075"/>
            <a:ext cx="4714875" cy="4616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Horarios Sábado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895A0295-D010-432A-A083-D612A97F8756}"/>
              </a:ext>
            </a:extLst>
          </p:cNvPr>
          <p:cNvSpPr txBox="1"/>
          <p:nvPr/>
        </p:nvSpPr>
        <p:spPr>
          <a:xfrm>
            <a:off x="125376" y="1563672"/>
            <a:ext cx="10399550" cy="5238914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ctr"/>
          <a:lstStyle>
            <a:lvl1pPr marL="390525" lvl="0" indent="-390525" rtl="0">
              <a:defRPr sz="21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63D0E3-F8D6-47E8-A341-8475CEE8B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9" t="35617" r="57664" b="16441"/>
          <a:stretch/>
        </p:blipFill>
        <p:spPr>
          <a:xfrm>
            <a:off x="1027170" y="1563672"/>
            <a:ext cx="8595961" cy="56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38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2FF7A32C5B04469639D11C115C39F4" ma:contentTypeVersion="2" ma:contentTypeDescription="Crear nuevo documento." ma:contentTypeScope="" ma:versionID="e9f7a52998e76f153119cd8b694e1c31">
  <xsd:schema xmlns:xsd="http://www.w3.org/2001/XMLSchema" xmlns:xs="http://www.w3.org/2001/XMLSchema" xmlns:p="http://schemas.microsoft.com/office/2006/metadata/properties" xmlns:ns2="22794e72-79c1-4920-91de-9d306dfdff3d" targetNamespace="http://schemas.microsoft.com/office/2006/metadata/properties" ma:root="true" ma:fieldsID="083f0a3ea9d60854edb70cbc6b8b8d6c" ns2:_="">
    <xsd:import namespace="22794e72-79c1-4920-91de-9d306dfdff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94e72-79c1-4920-91de-9d306dfdf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F066B7-FD4B-4AC6-BACA-33BE60AB0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94e72-79c1-4920-91de-9d306dfdf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E6BCF2-7A7B-4C11-9DFC-6C2B8D6FC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C022DE-7430-4232-946A-EDA78DFBB9B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671</Words>
  <Application>Microsoft Office PowerPoint</Application>
  <PresentationFormat>Personalizado</PresentationFormat>
  <Paragraphs>118</Paragraphs>
  <Slides>29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GME SLU</dc:creator>
  <cp:lastModifiedBy>Jorge Garcia</cp:lastModifiedBy>
  <cp:revision>97</cp:revision>
  <dcterms:modified xsi:type="dcterms:W3CDTF">2021-10-27T17:21:09Z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0x010100AC2FF7A32C5B04469639D11C115C39F4</vt:lpwstr>
  </property>
</Properties>
</file>